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669088" cy="9775825"/>
  <p:defaultTextStyle>
    <a:defPPr>
      <a:defRPr lang="en-GB"/>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A711549-0697-3DCD-464D-25D7364D67A0}"/>
              </a:ext>
            </a:extLst>
          </p:cNvPr>
          <p:cNvSpPr>
            <a:spLocks noGrp="1" noChangeArrowheads="1"/>
          </p:cNvSpPr>
          <p:nvPr>
            <p:ph type="hdr" sz="quarter"/>
          </p:nvPr>
        </p:nvSpPr>
        <p:spPr bwMode="auto">
          <a:xfrm>
            <a:off x="0"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19459" name="Rectangle 3">
            <a:extLst>
              <a:ext uri="{FF2B5EF4-FFF2-40B4-BE49-F238E27FC236}">
                <a16:creationId xmlns:a16="http://schemas.microsoft.com/office/drawing/2014/main" id="{E9A0173E-4C6F-6CAB-396F-838B9FE0A80C}"/>
              </a:ext>
            </a:extLst>
          </p:cNvPr>
          <p:cNvSpPr>
            <a:spLocks noGrp="1" noChangeArrowheads="1"/>
          </p:cNvSpPr>
          <p:nvPr>
            <p:ph type="dt" sz="quarter" idx="1"/>
          </p:nvPr>
        </p:nvSpPr>
        <p:spPr bwMode="auto">
          <a:xfrm>
            <a:off x="3778250"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19460" name="Rectangle 4">
            <a:extLst>
              <a:ext uri="{FF2B5EF4-FFF2-40B4-BE49-F238E27FC236}">
                <a16:creationId xmlns:a16="http://schemas.microsoft.com/office/drawing/2014/main" id="{8DC9B417-86AE-70D5-7E73-611B0891C996}"/>
              </a:ext>
            </a:extLst>
          </p:cNvPr>
          <p:cNvSpPr>
            <a:spLocks noGrp="1" noChangeArrowheads="1"/>
          </p:cNvSpPr>
          <p:nvPr>
            <p:ph type="ftr" sz="quarter" idx="2"/>
          </p:nvPr>
        </p:nvSpPr>
        <p:spPr bwMode="auto">
          <a:xfrm>
            <a:off x="0"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19461" name="Rectangle 5">
            <a:extLst>
              <a:ext uri="{FF2B5EF4-FFF2-40B4-BE49-F238E27FC236}">
                <a16:creationId xmlns:a16="http://schemas.microsoft.com/office/drawing/2014/main" id="{9CE861CC-78B1-2597-2DFA-47492F8523F9}"/>
              </a:ext>
            </a:extLst>
          </p:cNvPr>
          <p:cNvSpPr>
            <a:spLocks noGrp="1" noChangeArrowheads="1"/>
          </p:cNvSpPr>
          <p:nvPr>
            <p:ph type="sldNum" sz="quarter" idx="3"/>
          </p:nvPr>
        </p:nvSpPr>
        <p:spPr bwMode="auto">
          <a:xfrm>
            <a:off x="3778250"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48AFB4AC-AB55-4CCB-972E-FB45F8127E69}"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9AF35CB-478D-8670-6970-B193B9A52583}"/>
              </a:ext>
            </a:extLst>
          </p:cNvPr>
          <p:cNvSpPr>
            <a:spLocks noGrp="1" noChangeArrowheads="1"/>
          </p:cNvSpPr>
          <p:nvPr>
            <p:ph type="hdr" sz="quarter"/>
          </p:nvPr>
        </p:nvSpPr>
        <p:spPr bwMode="auto">
          <a:xfrm>
            <a:off x="0"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21507" name="Rectangle 3">
            <a:extLst>
              <a:ext uri="{FF2B5EF4-FFF2-40B4-BE49-F238E27FC236}">
                <a16:creationId xmlns:a16="http://schemas.microsoft.com/office/drawing/2014/main" id="{C8C2CB30-03F2-96BA-7A7D-E4F2E0582EFF}"/>
              </a:ext>
            </a:extLst>
          </p:cNvPr>
          <p:cNvSpPr>
            <a:spLocks noGrp="1" noChangeArrowheads="1"/>
          </p:cNvSpPr>
          <p:nvPr>
            <p:ph type="dt" idx="1"/>
          </p:nvPr>
        </p:nvSpPr>
        <p:spPr bwMode="auto">
          <a:xfrm>
            <a:off x="3778250"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21508" name="Rectangle 4">
            <a:extLst>
              <a:ext uri="{FF2B5EF4-FFF2-40B4-BE49-F238E27FC236}">
                <a16:creationId xmlns:a16="http://schemas.microsoft.com/office/drawing/2014/main" id="{1CCB65A6-575D-D080-999D-4BC40AFC42D9}"/>
              </a:ext>
            </a:extLst>
          </p:cNvPr>
          <p:cNvSpPr>
            <a:spLocks noRot="1" noChangeArrowheads="1" noTextEdit="1"/>
          </p:cNvSpPr>
          <p:nvPr>
            <p:ph type="sldImg" idx="2"/>
          </p:nvPr>
        </p:nvSpPr>
        <p:spPr bwMode="auto">
          <a:xfrm>
            <a:off x="892175" y="733425"/>
            <a:ext cx="4884738" cy="3665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a:extLst>
              <a:ext uri="{FF2B5EF4-FFF2-40B4-BE49-F238E27FC236}">
                <a16:creationId xmlns:a16="http://schemas.microsoft.com/office/drawing/2014/main" id="{E25C9970-E065-951F-570F-0BFC709146E8}"/>
              </a:ext>
            </a:extLst>
          </p:cNvPr>
          <p:cNvSpPr>
            <a:spLocks noGrp="1" noChangeArrowheads="1"/>
          </p:cNvSpPr>
          <p:nvPr>
            <p:ph type="body" sz="quarter" idx="3"/>
          </p:nvPr>
        </p:nvSpPr>
        <p:spPr bwMode="auto">
          <a:xfrm>
            <a:off x="666750" y="4643438"/>
            <a:ext cx="5335588" cy="439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1510" name="Rectangle 6">
            <a:extLst>
              <a:ext uri="{FF2B5EF4-FFF2-40B4-BE49-F238E27FC236}">
                <a16:creationId xmlns:a16="http://schemas.microsoft.com/office/drawing/2014/main" id="{5A69A24C-9876-9930-3DE1-5E2CD87B7248}"/>
              </a:ext>
            </a:extLst>
          </p:cNvPr>
          <p:cNvSpPr>
            <a:spLocks noGrp="1" noChangeArrowheads="1"/>
          </p:cNvSpPr>
          <p:nvPr>
            <p:ph type="ftr" sz="quarter" idx="4"/>
          </p:nvPr>
        </p:nvSpPr>
        <p:spPr bwMode="auto">
          <a:xfrm>
            <a:off x="0"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21511" name="Rectangle 7">
            <a:extLst>
              <a:ext uri="{FF2B5EF4-FFF2-40B4-BE49-F238E27FC236}">
                <a16:creationId xmlns:a16="http://schemas.microsoft.com/office/drawing/2014/main" id="{7B258177-A22E-4CF4-FCA3-E0D739562DA3}"/>
              </a:ext>
            </a:extLst>
          </p:cNvPr>
          <p:cNvSpPr>
            <a:spLocks noGrp="1" noChangeArrowheads="1"/>
          </p:cNvSpPr>
          <p:nvPr>
            <p:ph type="sldNum" sz="quarter" idx="5"/>
          </p:nvPr>
        </p:nvSpPr>
        <p:spPr bwMode="auto">
          <a:xfrm>
            <a:off x="3778250"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EA684D3-4C80-4822-9E9D-E21C7C3E95F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91B4772-D068-4CE9-F760-F2BF28580044}"/>
              </a:ext>
            </a:extLst>
          </p:cNvPr>
          <p:cNvSpPr>
            <a:spLocks noGrp="1" noChangeArrowheads="1"/>
          </p:cNvSpPr>
          <p:nvPr>
            <p:ph type="sldNum" sz="quarter" idx="5"/>
          </p:nvPr>
        </p:nvSpPr>
        <p:spPr>
          <a:ln/>
        </p:spPr>
        <p:txBody>
          <a:bodyPr/>
          <a:lstStyle/>
          <a:p>
            <a:fld id="{FDD1D358-E673-4F1B-AE8D-2ED458C2D30F}" type="slidenum">
              <a:rPr lang="en-GB" altLang="en-US"/>
              <a:pPr/>
              <a:t>1</a:t>
            </a:fld>
            <a:endParaRPr lang="en-GB" altLang="en-US"/>
          </a:p>
        </p:txBody>
      </p:sp>
      <p:sp>
        <p:nvSpPr>
          <p:cNvPr id="22530" name="Rectangle 2">
            <a:extLst>
              <a:ext uri="{FF2B5EF4-FFF2-40B4-BE49-F238E27FC236}">
                <a16:creationId xmlns:a16="http://schemas.microsoft.com/office/drawing/2014/main" id="{B7C831F3-83B6-5FBC-B239-3837662AE9E6}"/>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16E8B72C-5D81-B964-B4E0-8DB0EE6F0FD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755544E-4850-8693-A6E0-179916C0D084}"/>
              </a:ext>
            </a:extLst>
          </p:cNvPr>
          <p:cNvSpPr>
            <a:spLocks noGrp="1" noChangeArrowheads="1"/>
          </p:cNvSpPr>
          <p:nvPr>
            <p:ph type="sldNum" sz="quarter" idx="5"/>
          </p:nvPr>
        </p:nvSpPr>
        <p:spPr>
          <a:ln/>
        </p:spPr>
        <p:txBody>
          <a:bodyPr/>
          <a:lstStyle/>
          <a:p>
            <a:fld id="{9B2FE308-6378-4956-B73A-2D800449E7FF}" type="slidenum">
              <a:rPr lang="en-GB" altLang="en-US"/>
              <a:pPr/>
              <a:t>10</a:t>
            </a:fld>
            <a:endParaRPr lang="en-GB" altLang="en-US"/>
          </a:p>
        </p:txBody>
      </p:sp>
      <p:sp>
        <p:nvSpPr>
          <p:cNvPr id="31746" name="Rectangle 2">
            <a:extLst>
              <a:ext uri="{FF2B5EF4-FFF2-40B4-BE49-F238E27FC236}">
                <a16:creationId xmlns:a16="http://schemas.microsoft.com/office/drawing/2014/main" id="{3645A192-C0A4-8FDF-91AC-8765B126EE8C}"/>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32C00362-8B19-CC05-4186-881C737609B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EE385F2-95A0-56E3-2E3A-85F429554812}"/>
              </a:ext>
            </a:extLst>
          </p:cNvPr>
          <p:cNvSpPr>
            <a:spLocks noGrp="1" noChangeArrowheads="1"/>
          </p:cNvSpPr>
          <p:nvPr>
            <p:ph type="sldNum" sz="quarter" idx="5"/>
          </p:nvPr>
        </p:nvSpPr>
        <p:spPr>
          <a:ln/>
        </p:spPr>
        <p:txBody>
          <a:bodyPr/>
          <a:lstStyle/>
          <a:p>
            <a:fld id="{D4B957AE-7961-4EAE-8AE1-E3CE002288D6}" type="slidenum">
              <a:rPr lang="en-GB" altLang="en-US"/>
              <a:pPr/>
              <a:t>11</a:t>
            </a:fld>
            <a:endParaRPr lang="en-GB" altLang="en-US"/>
          </a:p>
        </p:txBody>
      </p:sp>
      <p:sp>
        <p:nvSpPr>
          <p:cNvPr id="33794" name="Rectangle 2">
            <a:extLst>
              <a:ext uri="{FF2B5EF4-FFF2-40B4-BE49-F238E27FC236}">
                <a16:creationId xmlns:a16="http://schemas.microsoft.com/office/drawing/2014/main" id="{C9914EAB-B19E-6A54-9773-C9FDE8B07914}"/>
              </a:ext>
            </a:extLst>
          </p:cNvPr>
          <p:cNvSpPr>
            <a:spLocks noRot="1" noChangeArrowheads="1" noTextEdit="1"/>
          </p:cNvSpPr>
          <p:nvPr>
            <p:ph type="sldImg"/>
          </p:nvPr>
        </p:nvSpPr>
        <p:spPr>
          <a:xfrm>
            <a:off x="892175" y="733425"/>
            <a:ext cx="4887913" cy="3665538"/>
          </a:xfrm>
          <a:ln/>
        </p:spPr>
      </p:sp>
      <p:sp>
        <p:nvSpPr>
          <p:cNvPr id="33795" name="Rectangle 3">
            <a:extLst>
              <a:ext uri="{FF2B5EF4-FFF2-40B4-BE49-F238E27FC236}">
                <a16:creationId xmlns:a16="http://schemas.microsoft.com/office/drawing/2014/main" id="{EABF8749-A393-57F0-0DC5-D518E2D66C53}"/>
              </a:ext>
            </a:extLst>
          </p:cNvPr>
          <p:cNvSpPr>
            <a:spLocks noGrp="1" noChangeArrowheads="1"/>
          </p:cNvSpPr>
          <p:nvPr>
            <p:ph type="body" idx="1"/>
          </p:nvPr>
        </p:nvSpPr>
        <p:spPr>
          <a:xfrm>
            <a:off x="889000" y="4643438"/>
            <a:ext cx="4891088" cy="4398962"/>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ED470D7-E32C-B922-ABFE-0B3BAB7969D1}"/>
              </a:ext>
            </a:extLst>
          </p:cNvPr>
          <p:cNvSpPr>
            <a:spLocks noGrp="1" noChangeArrowheads="1"/>
          </p:cNvSpPr>
          <p:nvPr>
            <p:ph type="sldNum" sz="quarter" idx="5"/>
          </p:nvPr>
        </p:nvSpPr>
        <p:spPr>
          <a:ln/>
        </p:spPr>
        <p:txBody>
          <a:bodyPr/>
          <a:lstStyle/>
          <a:p>
            <a:fld id="{99DD6EC3-8205-424E-8C26-86C8621B76C4}" type="slidenum">
              <a:rPr lang="en-GB" altLang="en-US"/>
              <a:pPr/>
              <a:t>2</a:t>
            </a:fld>
            <a:endParaRPr lang="en-GB" altLang="en-US"/>
          </a:p>
        </p:txBody>
      </p:sp>
      <p:sp>
        <p:nvSpPr>
          <p:cNvPr id="23554" name="Rectangle 2">
            <a:extLst>
              <a:ext uri="{FF2B5EF4-FFF2-40B4-BE49-F238E27FC236}">
                <a16:creationId xmlns:a16="http://schemas.microsoft.com/office/drawing/2014/main" id="{27C51FAF-7774-EF18-9E1F-C24576143FCC}"/>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5D82F027-C32C-8A7A-2C40-9D88DF77D09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597165-750F-E87B-6D6A-2454DBC7EB4A}"/>
              </a:ext>
            </a:extLst>
          </p:cNvPr>
          <p:cNvSpPr>
            <a:spLocks noGrp="1" noChangeArrowheads="1"/>
          </p:cNvSpPr>
          <p:nvPr>
            <p:ph type="sldNum" sz="quarter" idx="5"/>
          </p:nvPr>
        </p:nvSpPr>
        <p:spPr>
          <a:ln/>
        </p:spPr>
        <p:txBody>
          <a:bodyPr/>
          <a:lstStyle/>
          <a:p>
            <a:fld id="{5C4B210B-E7EE-4396-9D70-4DAB5DA38522}" type="slidenum">
              <a:rPr lang="en-GB" altLang="en-US"/>
              <a:pPr/>
              <a:t>3</a:t>
            </a:fld>
            <a:endParaRPr lang="en-GB" altLang="en-US"/>
          </a:p>
        </p:txBody>
      </p:sp>
      <p:sp>
        <p:nvSpPr>
          <p:cNvPr id="24578" name="Rectangle 2">
            <a:extLst>
              <a:ext uri="{FF2B5EF4-FFF2-40B4-BE49-F238E27FC236}">
                <a16:creationId xmlns:a16="http://schemas.microsoft.com/office/drawing/2014/main" id="{3C190D83-3FE9-303D-555C-E626EEACD145}"/>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D5C577A0-7FFC-36A2-2D9B-2A288072309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EEE16F4-AD9F-E3F5-9A10-9CF365B19BCB}"/>
              </a:ext>
            </a:extLst>
          </p:cNvPr>
          <p:cNvSpPr>
            <a:spLocks noGrp="1" noChangeArrowheads="1"/>
          </p:cNvSpPr>
          <p:nvPr>
            <p:ph type="sldNum" sz="quarter" idx="5"/>
          </p:nvPr>
        </p:nvSpPr>
        <p:spPr>
          <a:ln/>
        </p:spPr>
        <p:txBody>
          <a:bodyPr/>
          <a:lstStyle/>
          <a:p>
            <a:fld id="{1D4BE279-5A66-4E28-852A-183C8C62B718}" type="slidenum">
              <a:rPr lang="en-GB" altLang="en-US"/>
              <a:pPr/>
              <a:t>4</a:t>
            </a:fld>
            <a:endParaRPr lang="en-GB" altLang="en-US"/>
          </a:p>
        </p:txBody>
      </p:sp>
      <p:sp>
        <p:nvSpPr>
          <p:cNvPr id="25602" name="Rectangle 2">
            <a:extLst>
              <a:ext uri="{FF2B5EF4-FFF2-40B4-BE49-F238E27FC236}">
                <a16:creationId xmlns:a16="http://schemas.microsoft.com/office/drawing/2014/main" id="{37E30C56-51AA-6284-4296-C6175BFEAFB2}"/>
              </a:ext>
            </a:extLst>
          </p:cNvPr>
          <p:cNvSpPr>
            <a:spLocks noRot="1" noChangeArrowheads="1" noTextEdit="1"/>
          </p:cNvSpPr>
          <p:nvPr>
            <p:ph type="sldImg"/>
          </p:nvPr>
        </p:nvSpPr>
        <p:spPr>
          <a:ln/>
        </p:spPr>
      </p:sp>
      <p:sp>
        <p:nvSpPr>
          <p:cNvPr id="25603" name="Rectangle 3">
            <a:extLst>
              <a:ext uri="{FF2B5EF4-FFF2-40B4-BE49-F238E27FC236}">
                <a16:creationId xmlns:a16="http://schemas.microsoft.com/office/drawing/2014/main" id="{DF1568CF-AF41-E0B6-047E-B7EF11976F1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D06FB7-1C86-7B35-7503-FDC2B20CF60F}"/>
              </a:ext>
            </a:extLst>
          </p:cNvPr>
          <p:cNvSpPr>
            <a:spLocks noGrp="1" noChangeArrowheads="1"/>
          </p:cNvSpPr>
          <p:nvPr>
            <p:ph type="sldNum" sz="quarter" idx="5"/>
          </p:nvPr>
        </p:nvSpPr>
        <p:spPr>
          <a:ln/>
        </p:spPr>
        <p:txBody>
          <a:bodyPr/>
          <a:lstStyle/>
          <a:p>
            <a:fld id="{C7A73E72-FD60-41F4-ADC3-1E8DD97B55B1}" type="slidenum">
              <a:rPr lang="en-GB" altLang="en-US"/>
              <a:pPr/>
              <a:t>5</a:t>
            </a:fld>
            <a:endParaRPr lang="en-GB" altLang="en-US"/>
          </a:p>
        </p:txBody>
      </p:sp>
      <p:sp>
        <p:nvSpPr>
          <p:cNvPr id="26626" name="Rectangle 2">
            <a:extLst>
              <a:ext uri="{FF2B5EF4-FFF2-40B4-BE49-F238E27FC236}">
                <a16:creationId xmlns:a16="http://schemas.microsoft.com/office/drawing/2014/main" id="{3129D324-B912-8CF0-DAD0-D1BD75B2F581}"/>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AC2FF7A3-155C-98C8-BE60-0397B16F0F0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A77369-69CC-87D9-AC18-CA38449109EF}"/>
              </a:ext>
            </a:extLst>
          </p:cNvPr>
          <p:cNvSpPr>
            <a:spLocks noGrp="1" noChangeArrowheads="1"/>
          </p:cNvSpPr>
          <p:nvPr>
            <p:ph type="sldNum" sz="quarter" idx="5"/>
          </p:nvPr>
        </p:nvSpPr>
        <p:spPr>
          <a:ln/>
        </p:spPr>
        <p:txBody>
          <a:bodyPr/>
          <a:lstStyle/>
          <a:p>
            <a:fld id="{605ABC41-8798-4B87-BED7-01A9BC0C726F}" type="slidenum">
              <a:rPr lang="en-GB" altLang="en-US"/>
              <a:pPr/>
              <a:t>6</a:t>
            </a:fld>
            <a:endParaRPr lang="en-GB" altLang="en-US"/>
          </a:p>
        </p:txBody>
      </p:sp>
      <p:sp>
        <p:nvSpPr>
          <p:cNvPr id="27650" name="Rectangle 2">
            <a:extLst>
              <a:ext uri="{FF2B5EF4-FFF2-40B4-BE49-F238E27FC236}">
                <a16:creationId xmlns:a16="http://schemas.microsoft.com/office/drawing/2014/main" id="{266E4742-008F-270E-1185-371CE2FED42C}"/>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59FF786C-71A0-E4AB-2C40-38CB25A6CCB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39E438-7310-F345-AE6C-41A9357C30BF}"/>
              </a:ext>
            </a:extLst>
          </p:cNvPr>
          <p:cNvSpPr>
            <a:spLocks noGrp="1" noChangeArrowheads="1"/>
          </p:cNvSpPr>
          <p:nvPr>
            <p:ph type="sldNum" sz="quarter" idx="5"/>
          </p:nvPr>
        </p:nvSpPr>
        <p:spPr>
          <a:ln/>
        </p:spPr>
        <p:txBody>
          <a:bodyPr/>
          <a:lstStyle/>
          <a:p>
            <a:fld id="{7D61865A-C7D3-42D9-953F-373C5C1986C8}" type="slidenum">
              <a:rPr lang="en-GB" altLang="en-US"/>
              <a:pPr/>
              <a:t>7</a:t>
            </a:fld>
            <a:endParaRPr lang="en-GB" altLang="en-US"/>
          </a:p>
        </p:txBody>
      </p:sp>
      <p:sp>
        <p:nvSpPr>
          <p:cNvPr id="28674" name="Rectangle 2">
            <a:extLst>
              <a:ext uri="{FF2B5EF4-FFF2-40B4-BE49-F238E27FC236}">
                <a16:creationId xmlns:a16="http://schemas.microsoft.com/office/drawing/2014/main" id="{22CC6ECC-9F8F-81A6-E085-75E9AE645AE5}"/>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50B0B73A-63E2-0DA0-A4CC-A6D8D10C283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A02352A-FEFF-B9B7-61B5-C3D13A8410CF}"/>
              </a:ext>
            </a:extLst>
          </p:cNvPr>
          <p:cNvSpPr>
            <a:spLocks noGrp="1" noChangeArrowheads="1"/>
          </p:cNvSpPr>
          <p:nvPr>
            <p:ph type="sldNum" sz="quarter" idx="5"/>
          </p:nvPr>
        </p:nvSpPr>
        <p:spPr>
          <a:ln/>
        </p:spPr>
        <p:txBody>
          <a:bodyPr/>
          <a:lstStyle/>
          <a:p>
            <a:fld id="{E2F7BF93-6DD1-411A-9EFB-F04F92AB4E2B}" type="slidenum">
              <a:rPr lang="en-GB" altLang="en-US"/>
              <a:pPr/>
              <a:t>8</a:t>
            </a:fld>
            <a:endParaRPr lang="en-GB" altLang="en-US"/>
          </a:p>
        </p:txBody>
      </p:sp>
      <p:sp>
        <p:nvSpPr>
          <p:cNvPr id="29698" name="Rectangle 2">
            <a:extLst>
              <a:ext uri="{FF2B5EF4-FFF2-40B4-BE49-F238E27FC236}">
                <a16:creationId xmlns:a16="http://schemas.microsoft.com/office/drawing/2014/main" id="{65BBEDFE-0D39-408E-8589-3E25986153E0}"/>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8D55D652-AC80-901A-2773-7ADE5AB3C40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6F79E9-2C06-32F7-22E6-3FE2AC83F164}"/>
              </a:ext>
            </a:extLst>
          </p:cNvPr>
          <p:cNvSpPr>
            <a:spLocks noGrp="1" noChangeArrowheads="1"/>
          </p:cNvSpPr>
          <p:nvPr>
            <p:ph type="sldNum" sz="quarter" idx="5"/>
          </p:nvPr>
        </p:nvSpPr>
        <p:spPr>
          <a:ln/>
        </p:spPr>
        <p:txBody>
          <a:bodyPr/>
          <a:lstStyle/>
          <a:p>
            <a:fld id="{7C23EB4D-1593-4B2F-B713-680423FA23CD}" type="slidenum">
              <a:rPr lang="en-GB" altLang="en-US"/>
              <a:pPr/>
              <a:t>9</a:t>
            </a:fld>
            <a:endParaRPr lang="en-GB" altLang="en-US"/>
          </a:p>
        </p:txBody>
      </p:sp>
      <p:sp>
        <p:nvSpPr>
          <p:cNvPr id="30722" name="Rectangle 2">
            <a:extLst>
              <a:ext uri="{FF2B5EF4-FFF2-40B4-BE49-F238E27FC236}">
                <a16:creationId xmlns:a16="http://schemas.microsoft.com/office/drawing/2014/main" id="{CC85906B-EF30-26B6-D73E-833E1C21FAA8}"/>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58B87AC3-D9A9-9B26-43E2-17187B927DB2}"/>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4DEF9986-A3C3-5B39-DB2A-AE1CF33A57C0}"/>
              </a:ext>
            </a:extLst>
          </p:cNvPr>
          <p:cNvGrpSpPr>
            <a:grpSpLocks/>
          </p:cNvGrpSpPr>
          <p:nvPr/>
        </p:nvGrpSpPr>
        <p:grpSpPr bwMode="auto">
          <a:xfrm>
            <a:off x="3800475" y="1789113"/>
            <a:ext cx="5340350" cy="5056187"/>
            <a:chOff x="2394" y="1127"/>
            <a:chExt cx="3364" cy="3185"/>
          </a:xfrm>
        </p:grpSpPr>
        <p:sp>
          <p:nvSpPr>
            <p:cNvPr id="5123" name="Rectangle 3">
              <a:extLst>
                <a:ext uri="{FF2B5EF4-FFF2-40B4-BE49-F238E27FC236}">
                  <a16:creationId xmlns:a16="http://schemas.microsoft.com/office/drawing/2014/main" id="{0047F708-E711-E1BD-BDE5-D13EBD4DD2DF}"/>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4" name="Oval 4">
              <a:extLst>
                <a:ext uri="{FF2B5EF4-FFF2-40B4-BE49-F238E27FC236}">
                  <a16:creationId xmlns:a16="http://schemas.microsoft.com/office/drawing/2014/main" id="{9E6CECD4-9237-32D5-A082-793169BA60DF}"/>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5" name="Rectangle 5">
              <a:extLst>
                <a:ext uri="{FF2B5EF4-FFF2-40B4-BE49-F238E27FC236}">
                  <a16:creationId xmlns:a16="http://schemas.microsoft.com/office/drawing/2014/main" id="{31A09137-C172-EC1F-EFB9-284CCDADEDEF}"/>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6" name="Freeform 6">
              <a:extLst>
                <a:ext uri="{FF2B5EF4-FFF2-40B4-BE49-F238E27FC236}">
                  <a16:creationId xmlns:a16="http://schemas.microsoft.com/office/drawing/2014/main" id="{89BAD80F-D196-CA55-A8C0-D727C3DF4D25}"/>
                </a:ext>
              </a:extLst>
            </p:cNvPr>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7" name="Rectangle 7">
              <a:extLst>
                <a:ext uri="{FF2B5EF4-FFF2-40B4-BE49-F238E27FC236}">
                  <a16:creationId xmlns:a16="http://schemas.microsoft.com/office/drawing/2014/main" id="{692523FE-190F-114F-D5A1-38565F6DB746}"/>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8" name="Rectangle 8">
              <a:extLst>
                <a:ext uri="{FF2B5EF4-FFF2-40B4-BE49-F238E27FC236}">
                  <a16:creationId xmlns:a16="http://schemas.microsoft.com/office/drawing/2014/main" id="{5E1E36CF-C1AA-BB82-6CF8-FCA929159A15}"/>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9" name="Rectangle 9">
              <a:extLst>
                <a:ext uri="{FF2B5EF4-FFF2-40B4-BE49-F238E27FC236}">
                  <a16:creationId xmlns:a16="http://schemas.microsoft.com/office/drawing/2014/main" id="{A103B436-4205-B939-07A3-35C349D84BD1}"/>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30" name="Rectangle 10">
              <a:extLst>
                <a:ext uri="{FF2B5EF4-FFF2-40B4-BE49-F238E27FC236}">
                  <a16:creationId xmlns:a16="http://schemas.microsoft.com/office/drawing/2014/main" id="{6E03A81E-EC38-47C0-6E92-728E1D3E2C3D}"/>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31" name="Rectangle 11">
              <a:extLst>
                <a:ext uri="{FF2B5EF4-FFF2-40B4-BE49-F238E27FC236}">
                  <a16:creationId xmlns:a16="http://schemas.microsoft.com/office/drawing/2014/main" id="{6F4FFDBD-7694-77EA-58AB-7A6FB1BFE248}"/>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32" name="Freeform 12">
              <a:extLst>
                <a:ext uri="{FF2B5EF4-FFF2-40B4-BE49-F238E27FC236}">
                  <a16:creationId xmlns:a16="http://schemas.microsoft.com/office/drawing/2014/main" id="{6BDCF247-4217-77C8-622A-E59433072362}"/>
                </a:ext>
              </a:extLst>
            </p:cNvPr>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3" name="Freeform 13">
              <a:extLst>
                <a:ext uri="{FF2B5EF4-FFF2-40B4-BE49-F238E27FC236}">
                  <a16:creationId xmlns:a16="http://schemas.microsoft.com/office/drawing/2014/main" id="{AC461925-3A24-0F7C-D9B7-7DC33438A63A}"/>
                </a:ext>
              </a:extLst>
            </p:cNvPr>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4" name="Freeform 14">
              <a:extLst>
                <a:ext uri="{FF2B5EF4-FFF2-40B4-BE49-F238E27FC236}">
                  <a16:creationId xmlns:a16="http://schemas.microsoft.com/office/drawing/2014/main" id="{614B0B81-B007-EB2B-BAF8-0B53033FADDC}"/>
                </a:ext>
              </a:extLst>
            </p:cNvPr>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5" name="Freeform 15">
              <a:extLst>
                <a:ext uri="{FF2B5EF4-FFF2-40B4-BE49-F238E27FC236}">
                  <a16:creationId xmlns:a16="http://schemas.microsoft.com/office/drawing/2014/main" id="{478747D9-9869-B461-59AC-BCC1CA27ABF7}"/>
                </a:ext>
              </a:extLst>
            </p:cNvPr>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6" name="Freeform 16">
              <a:extLst>
                <a:ext uri="{FF2B5EF4-FFF2-40B4-BE49-F238E27FC236}">
                  <a16:creationId xmlns:a16="http://schemas.microsoft.com/office/drawing/2014/main" id="{83AC827C-7432-46B9-0E4C-9E4AD4388216}"/>
                </a:ext>
              </a:extLst>
            </p:cNvPr>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7" name="Freeform 17">
              <a:extLst>
                <a:ext uri="{FF2B5EF4-FFF2-40B4-BE49-F238E27FC236}">
                  <a16:creationId xmlns:a16="http://schemas.microsoft.com/office/drawing/2014/main" id="{6B9CD8BD-CFDB-F5F0-C342-532EDEAE9880}"/>
                </a:ext>
              </a:extLst>
            </p:cNvPr>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8" name="Freeform 18">
              <a:extLst>
                <a:ext uri="{FF2B5EF4-FFF2-40B4-BE49-F238E27FC236}">
                  <a16:creationId xmlns:a16="http://schemas.microsoft.com/office/drawing/2014/main" id="{87687A38-59C0-ED36-8523-8EC0FE37DDC6}"/>
                </a:ext>
              </a:extLst>
            </p:cNvPr>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9" name="Freeform 19">
              <a:extLst>
                <a:ext uri="{FF2B5EF4-FFF2-40B4-BE49-F238E27FC236}">
                  <a16:creationId xmlns:a16="http://schemas.microsoft.com/office/drawing/2014/main" id="{94C148C1-8B5F-AFF7-0858-309942D74202}"/>
                </a:ext>
              </a:extLst>
            </p:cNvPr>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0" name="Freeform 20">
              <a:extLst>
                <a:ext uri="{FF2B5EF4-FFF2-40B4-BE49-F238E27FC236}">
                  <a16:creationId xmlns:a16="http://schemas.microsoft.com/office/drawing/2014/main" id="{325F174F-2F04-FEDC-6962-1EAD1CA5ACA2}"/>
                </a:ext>
              </a:extLst>
            </p:cNvPr>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1" name="Freeform 21">
              <a:extLst>
                <a:ext uri="{FF2B5EF4-FFF2-40B4-BE49-F238E27FC236}">
                  <a16:creationId xmlns:a16="http://schemas.microsoft.com/office/drawing/2014/main" id="{51CE4A93-9588-4C79-54D6-D51D017777B4}"/>
                </a:ext>
              </a:extLst>
            </p:cNvPr>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2" name="Freeform 22">
              <a:extLst>
                <a:ext uri="{FF2B5EF4-FFF2-40B4-BE49-F238E27FC236}">
                  <a16:creationId xmlns:a16="http://schemas.microsoft.com/office/drawing/2014/main" id="{EBDC040D-DBD8-2C26-641A-0B242D1D1BC7}"/>
                </a:ext>
              </a:extLst>
            </p:cNvPr>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3" name="Freeform 23">
              <a:extLst>
                <a:ext uri="{FF2B5EF4-FFF2-40B4-BE49-F238E27FC236}">
                  <a16:creationId xmlns:a16="http://schemas.microsoft.com/office/drawing/2014/main" id="{F0C7BE46-9666-2AC8-69F5-8CFF2C3BF805}"/>
                </a:ext>
              </a:extLst>
            </p:cNvPr>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4" name="Freeform 24">
              <a:extLst>
                <a:ext uri="{FF2B5EF4-FFF2-40B4-BE49-F238E27FC236}">
                  <a16:creationId xmlns:a16="http://schemas.microsoft.com/office/drawing/2014/main" id="{E18471A5-243D-4F2B-85D6-23399ED13772}"/>
                </a:ext>
              </a:extLst>
            </p:cNvPr>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5" name="Freeform 25">
              <a:extLst>
                <a:ext uri="{FF2B5EF4-FFF2-40B4-BE49-F238E27FC236}">
                  <a16:creationId xmlns:a16="http://schemas.microsoft.com/office/drawing/2014/main" id="{1A1EA7A3-F773-8766-A4C3-B6AC582E0570}"/>
                </a:ext>
              </a:extLst>
            </p:cNvPr>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6" name="Freeform 26">
              <a:extLst>
                <a:ext uri="{FF2B5EF4-FFF2-40B4-BE49-F238E27FC236}">
                  <a16:creationId xmlns:a16="http://schemas.microsoft.com/office/drawing/2014/main" id="{824C7AD7-FD05-6847-018D-000D02F75A7E}"/>
                </a:ext>
              </a:extLst>
            </p:cNvPr>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7" name="Oval 27">
              <a:extLst>
                <a:ext uri="{FF2B5EF4-FFF2-40B4-BE49-F238E27FC236}">
                  <a16:creationId xmlns:a16="http://schemas.microsoft.com/office/drawing/2014/main" id="{3C1B7DB5-EC02-7E7D-16D0-1DAD25CF9EA4}"/>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48" name="Oval 28">
              <a:extLst>
                <a:ext uri="{FF2B5EF4-FFF2-40B4-BE49-F238E27FC236}">
                  <a16:creationId xmlns:a16="http://schemas.microsoft.com/office/drawing/2014/main" id="{05ED418A-3AB0-FF0B-1D38-834B9B795030}"/>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49" name="Oval 29">
              <a:extLst>
                <a:ext uri="{FF2B5EF4-FFF2-40B4-BE49-F238E27FC236}">
                  <a16:creationId xmlns:a16="http://schemas.microsoft.com/office/drawing/2014/main" id="{BF481A98-B2B4-5B59-06E4-672556740C67}"/>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50" name="Freeform 30">
              <a:extLst>
                <a:ext uri="{FF2B5EF4-FFF2-40B4-BE49-F238E27FC236}">
                  <a16:creationId xmlns:a16="http://schemas.microsoft.com/office/drawing/2014/main" id="{6D72B6E4-438D-8D8E-05DB-76DD9363BD50}"/>
                </a:ext>
              </a:extLst>
            </p:cNvPr>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1" name="Freeform 31">
              <a:extLst>
                <a:ext uri="{FF2B5EF4-FFF2-40B4-BE49-F238E27FC236}">
                  <a16:creationId xmlns:a16="http://schemas.microsoft.com/office/drawing/2014/main" id="{5EC21A9E-ABCA-8D31-ECB4-3A91E60B2756}"/>
                </a:ext>
              </a:extLst>
            </p:cNvPr>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2" name="Rectangle 32">
              <a:extLst>
                <a:ext uri="{FF2B5EF4-FFF2-40B4-BE49-F238E27FC236}">
                  <a16:creationId xmlns:a16="http://schemas.microsoft.com/office/drawing/2014/main" id="{0C9BC018-C5C9-0E6D-5C7F-105574E08725}"/>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53" name="Rectangle 33">
              <a:extLst>
                <a:ext uri="{FF2B5EF4-FFF2-40B4-BE49-F238E27FC236}">
                  <a16:creationId xmlns:a16="http://schemas.microsoft.com/office/drawing/2014/main" id="{66E1BF4B-C15B-E957-E53A-3E840D165722}"/>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54" name="AutoShape 34">
              <a:extLst>
                <a:ext uri="{FF2B5EF4-FFF2-40B4-BE49-F238E27FC236}">
                  <a16:creationId xmlns:a16="http://schemas.microsoft.com/office/drawing/2014/main" id="{596D7FA0-37FB-4379-F030-F1DBB28C1E0A}"/>
                </a:ext>
              </a:extLst>
            </p:cNvPr>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55" name="Freeform 35">
              <a:extLst>
                <a:ext uri="{FF2B5EF4-FFF2-40B4-BE49-F238E27FC236}">
                  <a16:creationId xmlns:a16="http://schemas.microsoft.com/office/drawing/2014/main" id="{0E88DD1C-C665-D95B-8F9D-14E946DF5C40}"/>
                </a:ext>
              </a:extLst>
            </p:cNvPr>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6" name="Freeform 36">
              <a:extLst>
                <a:ext uri="{FF2B5EF4-FFF2-40B4-BE49-F238E27FC236}">
                  <a16:creationId xmlns:a16="http://schemas.microsoft.com/office/drawing/2014/main" id="{1C42B84E-6B74-6E11-D773-596DB2ACC3AF}"/>
                </a:ext>
              </a:extLst>
            </p:cNvPr>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157" name="Rectangle 37">
            <a:extLst>
              <a:ext uri="{FF2B5EF4-FFF2-40B4-BE49-F238E27FC236}">
                <a16:creationId xmlns:a16="http://schemas.microsoft.com/office/drawing/2014/main" id="{3AD7FDAC-D57E-320F-8083-8258C79D390F}"/>
              </a:ext>
            </a:extLst>
          </p:cNvPr>
          <p:cNvSpPr>
            <a:spLocks noGrp="1" noChangeArrowheads="1"/>
          </p:cNvSpPr>
          <p:nvPr>
            <p:ph type="dt" sz="half" idx="2"/>
          </p:nvPr>
        </p:nvSpPr>
        <p:spPr/>
        <p:txBody>
          <a:bodyPr/>
          <a:lstStyle>
            <a:lvl1pPr>
              <a:defRPr/>
            </a:lvl1pPr>
          </a:lstStyle>
          <a:p>
            <a:endParaRPr lang="en-GB" altLang="en-US"/>
          </a:p>
        </p:txBody>
      </p:sp>
      <p:sp>
        <p:nvSpPr>
          <p:cNvPr id="5158" name="Rectangle 38">
            <a:extLst>
              <a:ext uri="{FF2B5EF4-FFF2-40B4-BE49-F238E27FC236}">
                <a16:creationId xmlns:a16="http://schemas.microsoft.com/office/drawing/2014/main" id="{F0561777-3C00-3845-BBFB-E54372FD3ECE}"/>
              </a:ext>
            </a:extLst>
          </p:cNvPr>
          <p:cNvSpPr>
            <a:spLocks noGrp="1" noChangeArrowheads="1"/>
          </p:cNvSpPr>
          <p:nvPr>
            <p:ph type="ftr" sz="quarter" idx="3"/>
          </p:nvPr>
        </p:nvSpPr>
        <p:spPr/>
        <p:txBody>
          <a:bodyPr/>
          <a:lstStyle>
            <a:lvl1pPr>
              <a:defRPr/>
            </a:lvl1pPr>
          </a:lstStyle>
          <a:p>
            <a:endParaRPr lang="en-GB" altLang="en-US"/>
          </a:p>
        </p:txBody>
      </p:sp>
      <p:sp>
        <p:nvSpPr>
          <p:cNvPr id="5159" name="Rectangle 39">
            <a:extLst>
              <a:ext uri="{FF2B5EF4-FFF2-40B4-BE49-F238E27FC236}">
                <a16:creationId xmlns:a16="http://schemas.microsoft.com/office/drawing/2014/main" id="{FB551357-2CB5-B29F-3780-7BE7B5FCE645}"/>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5160" name="Rectangle 40">
            <a:extLst>
              <a:ext uri="{FF2B5EF4-FFF2-40B4-BE49-F238E27FC236}">
                <a16:creationId xmlns:a16="http://schemas.microsoft.com/office/drawing/2014/main" id="{A1AF1BB3-8223-F0C7-31D8-AEE9DD0E910E}"/>
              </a:ext>
            </a:extLst>
          </p:cNvPr>
          <p:cNvSpPr>
            <a:spLocks noGrp="1" noChangeArrowheads="1"/>
          </p:cNvSpPr>
          <p:nvPr>
            <p:ph type="ctrTitle"/>
          </p:nvPr>
        </p:nvSpPr>
        <p:spPr>
          <a:xfrm>
            <a:off x="685800" y="1768475"/>
            <a:ext cx="7772400" cy="1736725"/>
          </a:xfrm>
        </p:spPr>
        <p:txBody>
          <a:bodyPr anchor="b" anchorCtr="1"/>
          <a:lstStyle>
            <a:lvl1pPr>
              <a:defRPr sz="5400"/>
            </a:lvl1pPr>
          </a:lstStyle>
          <a:p>
            <a:pPr lvl="0"/>
            <a:r>
              <a:rPr lang="en-GB" altLang="en-US" noProof="0"/>
              <a:t>Click to edit Master title style</a:t>
            </a:r>
          </a:p>
        </p:txBody>
      </p:sp>
      <p:sp>
        <p:nvSpPr>
          <p:cNvPr id="5161" name="Rectangle 41">
            <a:extLst>
              <a:ext uri="{FF2B5EF4-FFF2-40B4-BE49-F238E27FC236}">
                <a16:creationId xmlns:a16="http://schemas.microsoft.com/office/drawing/2014/main" id="{19534FB0-3167-F21D-5BD1-45E828413A7A}"/>
              </a:ext>
            </a:extLst>
          </p:cNvPr>
          <p:cNvSpPr>
            <a:spLocks noGrp="1" noChangeArrowheads="1"/>
          </p:cNvSpPr>
          <p:nvPr>
            <p:ph type="sldNum" sz="quarter" idx="4"/>
          </p:nvPr>
        </p:nvSpPr>
        <p:spPr/>
        <p:txBody>
          <a:bodyPr/>
          <a:lstStyle>
            <a:lvl1pPr>
              <a:defRPr/>
            </a:lvl1pPr>
          </a:lstStyle>
          <a:p>
            <a:fld id="{CCEF2D49-9832-4C0B-ACDF-449036EE06E1}"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A40EA-92A3-7017-03C9-6062E2C6112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B546C1-102E-24FF-92AC-A189E2DB10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F39A55-8C2F-F010-B5D8-07EFAD7956F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D3B0412-72F7-97D0-AB64-445DFE50DAD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30197D38-F474-A14B-EFBF-85BF10406604}"/>
              </a:ext>
            </a:extLst>
          </p:cNvPr>
          <p:cNvSpPr>
            <a:spLocks noGrp="1"/>
          </p:cNvSpPr>
          <p:nvPr>
            <p:ph type="sldNum" sz="quarter" idx="12"/>
          </p:nvPr>
        </p:nvSpPr>
        <p:spPr/>
        <p:txBody>
          <a:bodyPr/>
          <a:lstStyle>
            <a:lvl1pPr>
              <a:defRPr/>
            </a:lvl1pPr>
          </a:lstStyle>
          <a:p>
            <a:fld id="{059F18D2-E39E-4103-AAF5-EC33BA246BB3}" type="slidenum">
              <a:rPr lang="en-GB" altLang="en-US"/>
              <a:pPr/>
              <a:t>‹#›</a:t>
            </a:fld>
            <a:endParaRPr lang="en-GB" altLang="en-US"/>
          </a:p>
        </p:txBody>
      </p:sp>
    </p:spTree>
    <p:extLst>
      <p:ext uri="{BB962C8B-B14F-4D97-AF65-F5344CB8AC3E}">
        <p14:creationId xmlns:p14="http://schemas.microsoft.com/office/powerpoint/2010/main" val="564313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08B949-4A77-B681-90EB-1F2A652B2F6B}"/>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EBB107-8F48-3285-BDF3-24A52C08DE68}"/>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BCDC00-9267-1304-DCA7-08C929E3F33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8837E88-52E1-7B7F-C15A-19AD552749B9}"/>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BF2CBA5-253F-7FED-8C57-740B17F77557}"/>
              </a:ext>
            </a:extLst>
          </p:cNvPr>
          <p:cNvSpPr>
            <a:spLocks noGrp="1"/>
          </p:cNvSpPr>
          <p:nvPr>
            <p:ph type="sldNum" sz="quarter" idx="12"/>
          </p:nvPr>
        </p:nvSpPr>
        <p:spPr/>
        <p:txBody>
          <a:bodyPr/>
          <a:lstStyle>
            <a:lvl1pPr>
              <a:defRPr/>
            </a:lvl1pPr>
          </a:lstStyle>
          <a:p>
            <a:fld id="{AB3C92BB-2CB6-47CD-9146-F8154AB3CCF5}" type="slidenum">
              <a:rPr lang="en-GB" altLang="en-US"/>
              <a:pPr/>
              <a:t>‹#›</a:t>
            </a:fld>
            <a:endParaRPr lang="en-GB" altLang="en-US"/>
          </a:p>
        </p:txBody>
      </p:sp>
    </p:spTree>
    <p:extLst>
      <p:ext uri="{BB962C8B-B14F-4D97-AF65-F5344CB8AC3E}">
        <p14:creationId xmlns:p14="http://schemas.microsoft.com/office/powerpoint/2010/main" val="3066823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B8EBA-36FA-B766-819A-58877BC758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A84684-A6A5-FA00-F421-02985AD6BE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AC3B98-EEA2-8D7C-2AC9-14A23CD479C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CB18DE79-A74F-5E2C-E9C1-D0D47C8FF2A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D995B12-84CB-6E76-7636-772BF381A48D}"/>
              </a:ext>
            </a:extLst>
          </p:cNvPr>
          <p:cNvSpPr>
            <a:spLocks noGrp="1"/>
          </p:cNvSpPr>
          <p:nvPr>
            <p:ph type="sldNum" sz="quarter" idx="12"/>
          </p:nvPr>
        </p:nvSpPr>
        <p:spPr/>
        <p:txBody>
          <a:bodyPr/>
          <a:lstStyle>
            <a:lvl1pPr>
              <a:defRPr/>
            </a:lvl1pPr>
          </a:lstStyle>
          <a:p>
            <a:fld id="{6A853D76-DE55-41F7-9B8D-DEECCAC3E5A2}" type="slidenum">
              <a:rPr lang="en-GB" altLang="en-US"/>
              <a:pPr/>
              <a:t>‹#›</a:t>
            </a:fld>
            <a:endParaRPr lang="en-GB" altLang="en-US"/>
          </a:p>
        </p:txBody>
      </p:sp>
    </p:spTree>
    <p:extLst>
      <p:ext uri="{BB962C8B-B14F-4D97-AF65-F5344CB8AC3E}">
        <p14:creationId xmlns:p14="http://schemas.microsoft.com/office/powerpoint/2010/main" val="235599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1F71-FB53-6D23-3EF7-8B717EDDF05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F0E161A-BB1D-6B19-97F2-8D82EA6840A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DB07D61-D17B-52D6-4107-B0019F68AC3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96ABCDE-B5F4-E03B-CAFD-E87514BBC15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9D1688A1-AC82-34F9-4DEF-A3771399581F}"/>
              </a:ext>
            </a:extLst>
          </p:cNvPr>
          <p:cNvSpPr>
            <a:spLocks noGrp="1"/>
          </p:cNvSpPr>
          <p:nvPr>
            <p:ph type="sldNum" sz="quarter" idx="12"/>
          </p:nvPr>
        </p:nvSpPr>
        <p:spPr/>
        <p:txBody>
          <a:bodyPr/>
          <a:lstStyle>
            <a:lvl1pPr>
              <a:defRPr/>
            </a:lvl1pPr>
          </a:lstStyle>
          <a:p>
            <a:fld id="{905DE339-5C19-437C-A407-441D9D06A754}" type="slidenum">
              <a:rPr lang="en-GB" altLang="en-US"/>
              <a:pPr/>
              <a:t>‹#›</a:t>
            </a:fld>
            <a:endParaRPr lang="en-GB" altLang="en-US"/>
          </a:p>
        </p:txBody>
      </p:sp>
    </p:spTree>
    <p:extLst>
      <p:ext uri="{BB962C8B-B14F-4D97-AF65-F5344CB8AC3E}">
        <p14:creationId xmlns:p14="http://schemas.microsoft.com/office/powerpoint/2010/main" val="3406695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06CA0-2524-A194-FFE8-444CD142A3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1E4C73-F30D-F921-779B-874FD295F2C9}"/>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16D7C4E-C0B7-AB50-9306-87722D1FEC2E}"/>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F8F5AE-78F4-D2CF-25CB-E1422DE91F5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C9563D8E-E52D-4C3C-4BF1-8CECC9159E99}"/>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70797C9-6BC5-1A30-0BF2-0B55A350E8D8}"/>
              </a:ext>
            </a:extLst>
          </p:cNvPr>
          <p:cNvSpPr>
            <a:spLocks noGrp="1"/>
          </p:cNvSpPr>
          <p:nvPr>
            <p:ph type="sldNum" sz="quarter" idx="12"/>
          </p:nvPr>
        </p:nvSpPr>
        <p:spPr/>
        <p:txBody>
          <a:bodyPr/>
          <a:lstStyle>
            <a:lvl1pPr>
              <a:defRPr/>
            </a:lvl1pPr>
          </a:lstStyle>
          <a:p>
            <a:fld id="{96736DBE-03D8-484C-B986-ABB875AD2856}" type="slidenum">
              <a:rPr lang="en-GB" altLang="en-US"/>
              <a:pPr/>
              <a:t>‹#›</a:t>
            </a:fld>
            <a:endParaRPr lang="en-GB" altLang="en-US"/>
          </a:p>
        </p:txBody>
      </p:sp>
    </p:spTree>
    <p:extLst>
      <p:ext uri="{BB962C8B-B14F-4D97-AF65-F5344CB8AC3E}">
        <p14:creationId xmlns:p14="http://schemas.microsoft.com/office/powerpoint/2010/main" val="28414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32803-5DF3-5F54-E605-877C473EDA47}"/>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13E02D-4E35-74A2-979E-A4F10DF593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5D627C-C604-98AA-B062-B9E652E2408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D1080B7-AD00-BCF0-DD02-8129DAC9707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AC3EA1-D597-EF0A-5BC1-749A5E786DD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D593A9-5DD1-D650-4594-8283B046B922}"/>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69256C8C-2C75-05CD-0E98-407A80B9B97F}"/>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20E5D9E5-082A-9A52-9C0C-E4D679FEF38B}"/>
              </a:ext>
            </a:extLst>
          </p:cNvPr>
          <p:cNvSpPr>
            <a:spLocks noGrp="1"/>
          </p:cNvSpPr>
          <p:nvPr>
            <p:ph type="sldNum" sz="quarter" idx="12"/>
          </p:nvPr>
        </p:nvSpPr>
        <p:spPr/>
        <p:txBody>
          <a:bodyPr/>
          <a:lstStyle>
            <a:lvl1pPr>
              <a:defRPr/>
            </a:lvl1pPr>
          </a:lstStyle>
          <a:p>
            <a:fld id="{348A1ABA-2B4F-490E-B44E-924DF834B845}" type="slidenum">
              <a:rPr lang="en-GB" altLang="en-US"/>
              <a:pPr/>
              <a:t>‹#›</a:t>
            </a:fld>
            <a:endParaRPr lang="en-GB" altLang="en-US"/>
          </a:p>
        </p:txBody>
      </p:sp>
    </p:spTree>
    <p:extLst>
      <p:ext uri="{BB962C8B-B14F-4D97-AF65-F5344CB8AC3E}">
        <p14:creationId xmlns:p14="http://schemas.microsoft.com/office/powerpoint/2010/main" val="4235027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A774E-7A3D-A5B2-218A-0E34F6369A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08C08B6-7E9D-C148-315F-F6AB2137D726}"/>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E37BBD74-33C5-C4A6-8820-31F6D2C8273E}"/>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6CB28674-D09C-0DDD-FFB9-3B8DF6AA189C}"/>
              </a:ext>
            </a:extLst>
          </p:cNvPr>
          <p:cNvSpPr>
            <a:spLocks noGrp="1"/>
          </p:cNvSpPr>
          <p:nvPr>
            <p:ph type="sldNum" sz="quarter" idx="12"/>
          </p:nvPr>
        </p:nvSpPr>
        <p:spPr/>
        <p:txBody>
          <a:bodyPr/>
          <a:lstStyle>
            <a:lvl1pPr>
              <a:defRPr/>
            </a:lvl1pPr>
          </a:lstStyle>
          <a:p>
            <a:fld id="{96C3D9D8-470A-489A-9FCC-DD1645688A83}" type="slidenum">
              <a:rPr lang="en-GB" altLang="en-US"/>
              <a:pPr/>
              <a:t>‹#›</a:t>
            </a:fld>
            <a:endParaRPr lang="en-GB" altLang="en-US"/>
          </a:p>
        </p:txBody>
      </p:sp>
    </p:spTree>
    <p:extLst>
      <p:ext uri="{BB962C8B-B14F-4D97-AF65-F5344CB8AC3E}">
        <p14:creationId xmlns:p14="http://schemas.microsoft.com/office/powerpoint/2010/main" val="13509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B83845-D26D-49C3-37A0-2387307C62E3}"/>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9C040717-03C0-1F8D-7CA6-59F1C1D20FE6}"/>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18521E66-92AD-9831-4119-C39E4F70CA2A}"/>
              </a:ext>
            </a:extLst>
          </p:cNvPr>
          <p:cNvSpPr>
            <a:spLocks noGrp="1"/>
          </p:cNvSpPr>
          <p:nvPr>
            <p:ph type="sldNum" sz="quarter" idx="12"/>
          </p:nvPr>
        </p:nvSpPr>
        <p:spPr/>
        <p:txBody>
          <a:bodyPr/>
          <a:lstStyle>
            <a:lvl1pPr>
              <a:defRPr/>
            </a:lvl1pPr>
          </a:lstStyle>
          <a:p>
            <a:fld id="{31C5F3D0-8D94-4F2F-96DB-1610633A28D6}" type="slidenum">
              <a:rPr lang="en-GB" altLang="en-US"/>
              <a:pPr/>
              <a:t>‹#›</a:t>
            </a:fld>
            <a:endParaRPr lang="en-GB" altLang="en-US"/>
          </a:p>
        </p:txBody>
      </p:sp>
    </p:spTree>
    <p:extLst>
      <p:ext uri="{BB962C8B-B14F-4D97-AF65-F5344CB8AC3E}">
        <p14:creationId xmlns:p14="http://schemas.microsoft.com/office/powerpoint/2010/main" val="101284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F89C3-5D7F-1115-2CD7-1B0C6F30BE7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ED70B6E-C393-823E-D16A-78825F34D9E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9B55E0-66A9-9845-B285-7900FBBD775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000E7-FB45-076B-2B46-85AB9D941C0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F5B7418-6A1B-672A-C426-BA1AE434FB7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F0198176-BDF4-AAD0-1EFD-52CE012F4B80}"/>
              </a:ext>
            </a:extLst>
          </p:cNvPr>
          <p:cNvSpPr>
            <a:spLocks noGrp="1"/>
          </p:cNvSpPr>
          <p:nvPr>
            <p:ph type="sldNum" sz="quarter" idx="12"/>
          </p:nvPr>
        </p:nvSpPr>
        <p:spPr/>
        <p:txBody>
          <a:bodyPr/>
          <a:lstStyle>
            <a:lvl1pPr>
              <a:defRPr/>
            </a:lvl1pPr>
          </a:lstStyle>
          <a:p>
            <a:fld id="{1C1B285D-9C02-4369-8374-194152ABECDA}" type="slidenum">
              <a:rPr lang="en-GB" altLang="en-US"/>
              <a:pPr/>
              <a:t>‹#›</a:t>
            </a:fld>
            <a:endParaRPr lang="en-GB" altLang="en-US"/>
          </a:p>
        </p:txBody>
      </p:sp>
    </p:spTree>
    <p:extLst>
      <p:ext uri="{BB962C8B-B14F-4D97-AF65-F5344CB8AC3E}">
        <p14:creationId xmlns:p14="http://schemas.microsoft.com/office/powerpoint/2010/main" val="2639312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020D-1127-9D3F-1949-F6E55100857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9770526-58E7-D2DB-052B-9D3CA6AD325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37E6DF3-4562-86B6-9CDB-7019ABDE95B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139730-E313-1702-2B6B-5927D0F3E5F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2DC14A4-F99A-D0C5-0DC4-0FFF18BC06CD}"/>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3B4D73FE-877F-0C5E-03A9-05BDA2C36DA7}"/>
              </a:ext>
            </a:extLst>
          </p:cNvPr>
          <p:cNvSpPr>
            <a:spLocks noGrp="1"/>
          </p:cNvSpPr>
          <p:nvPr>
            <p:ph type="sldNum" sz="quarter" idx="12"/>
          </p:nvPr>
        </p:nvSpPr>
        <p:spPr/>
        <p:txBody>
          <a:bodyPr/>
          <a:lstStyle>
            <a:lvl1pPr>
              <a:defRPr/>
            </a:lvl1pPr>
          </a:lstStyle>
          <a:p>
            <a:fld id="{DF6B8A36-56CB-441B-9CCB-F9E1D55F46C8}" type="slidenum">
              <a:rPr lang="en-GB" altLang="en-US"/>
              <a:pPr/>
              <a:t>‹#›</a:t>
            </a:fld>
            <a:endParaRPr lang="en-GB" altLang="en-US"/>
          </a:p>
        </p:txBody>
      </p:sp>
    </p:spTree>
    <p:extLst>
      <p:ext uri="{BB962C8B-B14F-4D97-AF65-F5344CB8AC3E}">
        <p14:creationId xmlns:p14="http://schemas.microsoft.com/office/powerpoint/2010/main" val="36756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02B7A4E0-C2B0-0B75-47F8-5AA44C97DE92}"/>
              </a:ext>
            </a:extLst>
          </p:cNvPr>
          <p:cNvGrpSpPr>
            <a:grpSpLocks/>
          </p:cNvGrpSpPr>
          <p:nvPr/>
        </p:nvGrpSpPr>
        <p:grpSpPr bwMode="auto">
          <a:xfrm>
            <a:off x="3800475" y="1789113"/>
            <a:ext cx="5340350" cy="5056187"/>
            <a:chOff x="2394" y="1127"/>
            <a:chExt cx="3364" cy="3185"/>
          </a:xfrm>
        </p:grpSpPr>
        <p:sp>
          <p:nvSpPr>
            <p:cNvPr id="4099" name="Rectangle 3">
              <a:extLst>
                <a:ext uri="{FF2B5EF4-FFF2-40B4-BE49-F238E27FC236}">
                  <a16:creationId xmlns:a16="http://schemas.microsoft.com/office/drawing/2014/main" id="{B5B3DE36-3FC2-9E18-FDC5-605701827256}"/>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0" name="Oval 4">
              <a:extLst>
                <a:ext uri="{FF2B5EF4-FFF2-40B4-BE49-F238E27FC236}">
                  <a16:creationId xmlns:a16="http://schemas.microsoft.com/office/drawing/2014/main" id="{4B822470-2455-7B7F-081E-9248CF8C2F38}"/>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1" name="Rectangle 5">
              <a:extLst>
                <a:ext uri="{FF2B5EF4-FFF2-40B4-BE49-F238E27FC236}">
                  <a16:creationId xmlns:a16="http://schemas.microsoft.com/office/drawing/2014/main" id="{230058FC-67A0-2D10-FCE0-E9B5FAB7E385}"/>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2" name="Freeform 6">
              <a:extLst>
                <a:ext uri="{FF2B5EF4-FFF2-40B4-BE49-F238E27FC236}">
                  <a16:creationId xmlns:a16="http://schemas.microsoft.com/office/drawing/2014/main" id="{4B5FDEA5-8B75-6021-A7F6-5F9CF595956C}"/>
                </a:ext>
              </a:extLst>
            </p:cNvPr>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3" name="Rectangle 7">
              <a:extLst>
                <a:ext uri="{FF2B5EF4-FFF2-40B4-BE49-F238E27FC236}">
                  <a16:creationId xmlns:a16="http://schemas.microsoft.com/office/drawing/2014/main" id="{D28CDF72-D712-4D41-9BB2-5C70F9A2B894}"/>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4" name="Rectangle 8">
              <a:extLst>
                <a:ext uri="{FF2B5EF4-FFF2-40B4-BE49-F238E27FC236}">
                  <a16:creationId xmlns:a16="http://schemas.microsoft.com/office/drawing/2014/main" id="{D0208D4B-ECD3-8FF9-EC40-B8B491A17731}"/>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5" name="Rectangle 9">
              <a:extLst>
                <a:ext uri="{FF2B5EF4-FFF2-40B4-BE49-F238E27FC236}">
                  <a16:creationId xmlns:a16="http://schemas.microsoft.com/office/drawing/2014/main" id="{903DF723-8076-C470-CF68-B5171C67E89C}"/>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6" name="Rectangle 10">
              <a:extLst>
                <a:ext uri="{FF2B5EF4-FFF2-40B4-BE49-F238E27FC236}">
                  <a16:creationId xmlns:a16="http://schemas.microsoft.com/office/drawing/2014/main" id="{9BA80139-4755-F0CE-0F8D-AE799AF33E05}"/>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7" name="Rectangle 11">
              <a:extLst>
                <a:ext uri="{FF2B5EF4-FFF2-40B4-BE49-F238E27FC236}">
                  <a16:creationId xmlns:a16="http://schemas.microsoft.com/office/drawing/2014/main" id="{58172084-FACD-A4DF-DE46-BB30633EAA27}"/>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8" name="Freeform 12">
              <a:extLst>
                <a:ext uri="{FF2B5EF4-FFF2-40B4-BE49-F238E27FC236}">
                  <a16:creationId xmlns:a16="http://schemas.microsoft.com/office/drawing/2014/main" id="{15668573-8B0A-6FF7-01A7-F22649B1F5BB}"/>
                </a:ext>
              </a:extLst>
            </p:cNvPr>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9" name="Freeform 13">
              <a:extLst>
                <a:ext uri="{FF2B5EF4-FFF2-40B4-BE49-F238E27FC236}">
                  <a16:creationId xmlns:a16="http://schemas.microsoft.com/office/drawing/2014/main" id="{941D53FB-8FD2-3DA7-BD06-45D91B54F607}"/>
                </a:ext>
              </a:extLst>
            </p:cNvPr>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0" name="Freeform 14">
              <a:extLst>
                <a:ext uri="{FF2B5EF4-FFF2-40B4-BE49-F238E27FC236}">
                  <a16:creationId xmlns:a16="http://schemas.microsoft.com/office/drawing/2014/main" id="{5506F241-8946-2CF4-EE93-9823A2D9D5F7}"/>
                </a:ext>
              </a:extLst>
            </p:cNvPr>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1" name="Freeform 15">
              <a:extLst>
                <a:ext uri="{FF2B5EF4-FFF2-40B4-BE49-F238E27FC236}">
                  <a16:creationId xmlns:a16="http://schemas.microsoft.com/office/drawing/2014/main" id="{4377EF93-CF50-A8DB-66A8-4A42D7D30DEF}"/>
                </a:ext>
              </a:extLst>
            </p:cNvPr>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2" name="Freeform 16">
              <a:extLst>
                <a:ext uri="{FF2B5EF4-FFF2-40B4-BE49-F238E27FC236}">
                  <a16:creationId xmlns:a16="http://schemas.microsoft.com/office/drawing/2014/main" id="{ED3C2E4F-6DBE-AE56-5A6D-928A73491AE8}"/>
                </a:ext>
              </a:extLst>
            </p:cNvPr>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3" name="Freeform 17">
              <a:extLst>
                <a:ext uri="{FF2B5EF4-FFF2-40B4-BE49-F238E27FC236}">
                  <a16:creationId xmlns:a16="http://schemas.microsoft.com/office/drawing/2014/main" id="{E98C66E2-B4D7-9B4F-5886-C73114FB246E}"/>
                </a:ext>
              </a:extLst>
            </p:cNvPr>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4" name="Freeform 18">
              <a:extLst>
                <a:ext uri="{FF2B5EF4-FFF2-40B4-BE49-F238E27FC236}">
                  <a16:creationId xmlns:a16="http://schemas.microsoft.com/office/drawing/2014/main" id="{B58D5C82-F1FA-8C5A-725A-8EC272119467}"/>
                </a:ext>
              </a:extLst>
            </p:cNvPr>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5" name="Freeform 19">
              <a:extLst>
                <a:ext uri="{FF2B5EF4-FFF2-40B4-BE49-F238E27FC236}">
                  <a16:creationId xmlns:a16="http://schemas.microsoft.com/office/drawing/2014/main" id="{11E090BB-9436-E52E-AA26-CD1A158B5BF2}"/>
                </a:ext>
              </a:extLst>
            </p:cNvPr>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6" name="Freeform 20">
              <a:extLst>
                <a:ext uri="{FF2B5EF4-FFF2-40B4-BE49-F238E27FC236}">
                  <a16:creationId xmlns:a16="http://schemas.microsoft.com/office/drawing/2014/main" id="{0A3F4786-E146-86CA-7C0F-C4AABD94B826}"/>
                </a:ext>
              </a:extLst>
            </p:cNvPr>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7" name="Freeform 21">
              <a:extLst>
                <a:ext uri="{FF2B5EF4-FFF2-40B4-BE49-F238E27FC236}">
                  <a16:creationId xmlns:a16="http://schemas.microsoft.com/office/drawing/2014/main" id="{2C86C70E-4539-A03A-A6BA-807D121E4660}"/>
                </a:ext>
              </a:extLst>
            </p:cNvPr>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8" name="Freeform 22">
              <a:extLst>
                <a:ext uri="{FF2B5EF4-FFF2-40B4-BE49-F238E27FC236}">
                  <a16:creationId xmlns:a16="http://schemas.microsoft.com/office/drawing/2014/main" id="{459829AC-A490-43DD-4DD0-0528A15A80C2}"/>
                </a:ext>
              </a:extLst>
            </p:cNvPr>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9" name="Freeform 23">
              <a:extLst>
                <a:ext uri="{FF2B5EF4-FFF2-40B4-BE49-F238E27FC236}">
                  <a16:creationId xmlns:a16="http://schemas.microsoft.com/office/drawing/2014/main" id="{EFFFC980-D229-BFBC-6860-66A6B47459F7}"/>
                </a:ext>
              </a:extLst>
            </p:cNvPr>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0" name="Freeform 24">
              <a:extLst>
                <a:ext uri="{FF2B5EF4-FFF2-40B4-BE49-F238E27FC236}">
                  <a16:creationId xmlns:a16="http://schemas.microsoft.com/office/drawing/2014/main" id="{239FCF9A-BFF6-A295-40BC-7AEEBCC1B07D}"/>
                </a:ext>
              </a:extLst>
            </p:cNvPr>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1" name="Freeform 25">
              <a:extLst>
                <a:ext uri="{FF2B5EF4-FFF2-40B4-BE49-F238E27FC236}">
                  <a16:creationId xmlns:a16="http://schemas.microsoft.com/office/drawing/2014/main" id="{850A9D52-ABB6-CF04-BA9C-3B31D9236AD1}"/>
                </a:ext>
              </a:extLst>
            </p:cNvPr>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2" name="Freeform 26">
              <a:extLst>
                <a:ext uri="{FF2B5EF4-FFF2-40B4-BE49-F238E27FC236}">
                  <a16:creationId xmlns:a16="http://schemas.microsoft.com/office/drawing/2014/main" id="{22BD8098-0851-8F4C-2C2D-FC6824E187C8}"/>
                </a:ext>
              </a:extLst>
            </p:cNvPr>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3" name="Oval 27">
              <a:extLst>
                <a:ext uri="{FF2B5EF4-FFF2-40B4-BE49-F238E27FC236}">
                  <a16:creationId xmlns:a16="http://schemas.microsoft.com/office/drawing/2014/main" id="{30881323-1819-32DC-24D2-8FAB02704FDF}"/>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4" name="Oval 28">
              <a:extLst>
                <a:ext uri="{FF2B5EF4-FFF2-40B4-BE49-F238E27FC236}">
                  <a16:creationId xmlns:a16="http://schemas.microsoft.com/office/drawing/2014/main" id="{E46A9481-F250-6D4E-2C42-B29CD2F82468}"/>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5" name="Oval 29">
              <a:extLst>
                <a:ext uri="{FF2B5EF4-FFF2-40B4-BE49-F238E27FC236}">
                  <a16:creationId xmlns:a16="http://schemas.microsoft.com/office/drawing/2014/main" id="{3A646F0F-A100-1AB1-4EC3-1599E5933B6A}"/>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6" name="Freeform 30">
              <a:extLst>
                <a:ext uri="{FF2B5EF4-FFF2-40B4-BE49-F238E27FC236}">
                  <a16:creationId xmlns:a16="http://schemas.microsoft.com/office/drawing/2014/main" id="{C789A89F-B8F8-5ABE-E906-CAEE6C909547}"/>
                </a:ext>
              </a:extLst>
            </p:cNvPr>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7" name="Freeform 31">
              <a:extLst>
                <a:ext uri="{FF2B5EF4-FFF2-40B4-BE49-F238E27FC236}">
                  <a16:creationId xmlns:a16="http://schemas.microsoft.com/office/drawing/2014/main" id="{BE5A807B-3E7F-A7B0-DEF4-416B4DCF0BF5}"/>
                </a:ext>
              </a:extLst>
            </p:cNvPr>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8" name="Rectangle 32">
              <a:extLst>
                <a:ext uri="{FF2B5EF4-FFF2-40B4-BE49-F238E27FC236}">
                  <a16:creationId xmlns:a16="http://schemas.microsoft.com/office/drawing/2014/main" id="{10D7927F-1FAB-9DA8-E3E7-1D56C5CC3B41}"/>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9" name="Rectangle 33">
              <a:extLst>
                <a:ext uri="{FF2B5EF4-FFF2-40B4-BE49-F238E27FC236}">
                  <a16:creationId xmlns:a16="http://schemas.microsoft.com/office/drawing/2014/main" id="{28628634-9F5A-6CB8-E4B6-8EFCD1729AB0}"/>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30" name="AutoShape 34">
              <a:extLst>
                <a:ext uri="{FF2B5EF4-FFF2-40B4-BE49-F238E27FC236}">
                  <a16:creationId xmlns:a16="http://schemas.microsoft.com/office/drawing/2014/main" id="{00ABCAF5-C150-42BD-D12F-CB68AA7E62F9}"/>
                </a:ext>
              </a:extLst>
            </p:cNvPr>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31" name="Freeform 35">
              <a:extLst>
                <a:ext uri="{FF2B5EF4-FFF2-40B4-BE49-F238E27FC236}">
                  <a16:creationId xmlns:a16="http://schemas.microsoft.com/office/drawing/2014/main" id="{91C06E7E-DFE4-18C1-9BB3-3B3279846B97}"/>
                </a:ext>
              </a:extLst>
            </p:cNvPr>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32" name="Freeform 36">
              <a:extLst>
                <a:ext uri="{FF2B5EF4-FFF2-40B4-BE49-F238E27FC236}">
                  <a16:creationId xmlns:a16="http://schemas.microsoft.com/office/drawing/2014/main" id="{8B4BD3EF-1C4B-9A5A-163C-B786DD59EBEC}"/>
                </a:ext>
              </a:extLst>
            </p:cNvPr>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133" name="Rectangle 37">
            <a:extLst>
              <a:ext uri="{FF2B5EF4-FFF2-40B4-BE49-F238E27FC236}">
                <a16:creationId xmlns:a16="http://schemas.microsoft.com/office/drawing/2014/main" id="{9F3142FA-EFE2-10EF-6C6C-992BB06D0686}"/>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134" name="Rectangle 38">
            <a:extLst>
              <a:ext uri="{FF2B5EF4-FFF2-40B4-BE49-F238E27FC236}">
                <a16:creationId xmlns:a16="http://schemas.microsoft.com/office/drawing/2014/main" id="{49E8EF3F-D97E-514E-451B-37A0B093FF86}"/>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35" name="Rectangle 39">
            <a:extLst>
              <a:ext uri="{FF2B5EF4-FFF2-40B4-BE49-F238E27FC236}">
                <a16:creationId xmlns:a16="http://schemas.microsoft.com/office/drawing/2014/main" id="{29666954-A02D-CDCB-AC40-ECDF5C488802}"/>
              </a:ext>
            </a:extLst>
          </p:cNvPr>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136" name="Rectangle 40">
            <a:extLst>
              <a:ext uri="{FF2B5EF4-FFF2-40B4-BE49-F238E27FC236}">
                <a16:creationId xmlns:a16="http://schemas.microsoft.com/office/drawing/2014/main" id="{6A5E0F50-2534-A136-5562-FD92FE3D92F5}"/>
              </a:ext>
            </a:extLst>
          </p:cNvPr>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GB" altLang="en-US"/>
          </a:p>
        </p:txBody>
      </p:sp>
      <p:sp>
        <p:nvSpPr>
          <p:cNvPr id="4137" name="Rectangle 41">
            <a:extLst>
              <a:ext uri="{FF2B5EF4-FFF2-40B4-BE49-F238E27FC236}">
                <a16:creationId xmlns:a16="http://schemas.microsoft.com/office/drawing/2014/main" id="{928EB503-B22B-7981-F2F8-27BB2EE277B1}"/>
              </a:ext>
            </a:extLst>
          </p:cNvPr>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147DBDC-B9F6-46FC-9E56-9B0BC1504B03}"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ewett.norfolk.sch.uk/_vti_bin/shtml.dll/curric/SOC/CRIME/devmap.htm/ma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1E4234B-AEFD-08CF-B924-19AB4E224A02}"/>
              </a:ext>
            </a:extLst>
          </p:cNvPr>
          <p:cNvSpPr>
            <a:spLocks noGrp="1" noChangeArrowheads="1"/>
          </p:cNvSpPr>
          <p:nvPr>
            <p:ph type="ctrTitle"/>
          </p:nvPr>
        </p:nvSpPr>
        <p:spPr>
          <a:xfrm>
            <a:off x="827088" y="-171450"/>
            <a:ext cx="7772400" cy="1736725"/>
          </a:xfrm>
        </p:spPr>
        <p:txBody>
          <a:bodyPr/>
          <a:lstStyle/>
          <a:p>
            <a:r>
              <a:rPr lang="en-GB" altLang="en-US" sz="4400" b="1"/>
              <a:t>Introduction to Crime and Deviance</a:t>
            </a:r>
          </a:p>
        </p:txBody>
      </p:sp>
      <p:sp>
        <p:nvSpPr>
          <p:cNvPr id="2051" name="Rectangle 3">
            <a:extLst>
              <a:ext uri="{FF2B5EF4-FFF2-40B4-BE49-F238E27FC236}">
                <a16:creationId xmlns:a16="http://schemas.microsoft.com/office/drawing/2014/main" id="{6A89E4FD-B6F4-2977-BB75-5149A989574D}"/>
              </a:ext>
            </a:extLst>
          </p:cNvPr>
          <p:cNvSpPr>
            <a:spLocks noGrp="1" noChangeArrowheads="1"/>
          </p:cNvSpPr>
          <p:nvPr>
            <p:ph type="subTitle" idx="1"/>
          </p:nvPr>
        </p:nvSpPr>
        <p:spPr>
          <a:xfrm>
            <a:off x="1331913" y="1628775"/>
            <a:ext cx="6400800" cy="1752600"/>
          </a:xfrm>
        </p:spPr>
        <p:txBody>
          <a:bodyPr/>
          <a:lstStyle/>
          <a:p>
            <a:pPr>
              <a:lnSpc>
                <a:spcPct val="90000"/>
              </a:lnSpc>
              <a:buFontTx/>
              <a:buNone/>
            </a:pPr>
            <a:r>
              <a:rPr lang="en-GB" altLang="en-US" sz="2000" b="1"/>
              <a:t>*Though </a:t>
            </a:r>
            <a:r>
              <a:rPr lang="en-GB" altLang="en-US" sz="2000" b="1" i="1"/>
              <a:t>crim</a:t>
            </a:r>
            <a:r>
              <a:rPr lang="en-GB" altLang="en-US" sz="2000" b="1"/>
              <a:t>e is an issue that dominates the public imagination, is the subject of regularly lurid tabloid headlines, and keeps politicians of all parties awake at night, we nonetheless have an ambiguous attitude towards it. For example, how many of you have ever broken the law?</a:t>
            </a:r>
          </a:p>
          <a:p>
            <a:pPr>
              <a:lnSpc>
                <a:spcPct val="90000"/>
              </a:lnSpc>
              <a:buFontTx/>
              <a:buChar char="•"/>
            </a:pPr>
            <a:endParaRPr lang="en-GB" altLang="en-US" sz="2000" b="1"/>
          </a:p>
        </p:txBody>
      </p:sp>
      <p:pic>
        <p:nvPicPr>
          <p:cNvPr id="2053" name="Picture 5">
            <a:extLst>
              <a:ext uri="{FF2B5EF4-FFF2-40B4-BE49-F238E27FC236}">
                <a16:creationId xmlns:a16="http://schemas.microsoft.com/office/drawing/2014/main" id="{427393F1-A3FF-662D-3106-A234B7FD17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3429000"/>
            <a:ext cx="4103687" cy="3232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118B305-CA71-95AB-AC18-B268CC178D12}"/>
              </a:ext>
            </a:extLst>
          </p:cNvPr>
          <p:cNvSpPr>
            <a:spLocks noGrp="1" noChangeArrowheads="1"/>
          </p:cNvSpPr>
          <p:nvPr>
            <p:ph type="title"/>
          </p:nvPr>
        </p:nvSpPr>
        <p:spPr/>
        <p:txBody>
          <a:bodyPr/>
          <a:lstStyle/>
          <a:p>
            <a:r>
              <a:rPr lang="en-GB" altLang="en-US" b="1"/>
              <a:t>Next Week…</a:t>
            </a:r>
          </a:p>
        </p:txBody>
      </p:sp>
      <p:sp>
        <p:nvSpPr>
          <p:cNvPr id="18435" name="Rectangle 3">
            <a:extLst>
              <a:ext uri="{FF2B5EF4-FFF2-40B4-BE49-F238E27FC236}">
                <a16:creationId xmlns:a16="http://schemas.microsoft.com/office/drawing/2014/main" id="{6CDE55C2-9D24-A983-FEB0-47761744D75D}"/>
              </a:ext>
            </a:extLst>
          </p:cNvPr>
          <p:cNvSpPr>
            <a:spLocks noGrp="1" noChangeArrowheads="1"/>
          </p:cNvSpPr>
          <p:nvPr>
            <p:ph type="body" idx="1"/>
          </p:nvPr>
        </p:nvSpPr>
        <p:spPr>
          <a:xfrm>
            <a:off x="468313" y="1196975"/>
            <a:ext cx="8229600" cy="4530725"/>
          </a:xfrm>
        </p:spPr>
        <p:txBody>
          <a:bodyPr/>
          <a:lstStyle/>
          <a:p>
            <a:r>
              <a:rPr lang="en-GB" altLang="en-US" sz="2000" b="1"/>
              <a:t>We will be considering a number of individual theories over the next weeks; </a:t>
            </a:r>
            <a:r>
              <a:rPr lang="en-GB" altLang="en-US" sz="2000" b="1" i="1"/>
              <a:t>Left Realism, Marxism,  Interactionism </a:t>
            </a:r>
            <a:r>
              <a:rPr lang="en-GB" altLang="en-US" sz="2000" b="1"/>
              <a:t>and </a:t>
            </a:r>
            <a:r>
              <a:rPr lang="en-GB" altLang="en-US" sz="2000" b="1" i="1"/>
              <a:t>Labelling,</a:t>
            </a:r>
            <a:r>
              <a:rPr lang="en-GB" altLang="en-US" sz="2000" b="1"/>
              <a:t> all of which can be found in Haralambos ‘Themes and Perspectives’ in the Crime and Deviance chapter, as well as on the ‘Sociology at Hewett’ web-site. </a:t>
            </a:r>
          </a:p>
        </p:txBody>
      </p:sp>
      <p:pic>
        <p:nvPicPr>
          <p:cNvPr id="18439" name="Picture 7">
            <a:hlinkClick r:id="rId3"/>
            <a:extLst>
              <a:ext uri="{FF2B5EF4-FFF2-40B4-BE49-F238E27FC236}">
                <a16:creationId xmlns:a16="http://schemas.microsoft.com/office/drawing/2014/main" id="{70D3E89B-41E6-03E7-6E1F-87D3AA6BA3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2830513"/>
            <a:ext cx="7273925" cy="40274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a:extLst>
              <a:ext uri="{FF2B5EF4-FFF2-40B4-BE49-F238E27FC236}">
                <a16:creationId xmlns:a16="http://schemas.microsoft.com/office/drawing/2014/main" id="{AA6A0455-148B-9269-4C03-163F6FF9488B}"/>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93994F9-0731-C1D5-75B2-13DDD3652F40}"/>
              </a:ext>
            </a:extLst>
          </p:cNvPr>
          <p:cNvSpPr>
            <a:spLocks noGrp="1" noChangeArrowheads="1"/>
          </p:cNvSpPr>
          <p:nvPr>
            <p:ph type="title"/>
          </p:nvPr>
        </p:nvSpPr>
        <p:spPr/>
        <p:txBody>
          <a:bodyPr/>
          <a:lstStyle/>
          <a:p>
            <a:r>
              <a:rPr lang="en-GB" altLang="en-US" b="1"/>
              <a:t>Crime and Deviance</a:t>
            </a:r>
          </a:p>
        </p:txBody>
      </p:sp>
      <p:sp>
        <p:nvSpPr>
          <p:cNvPr id="7171" name="Rectangle 3">
            <a:extLst>
              <a:ext uri="{FF2B5EF4-FFF2-40B4-BE49-F238E27FC236}">
                <a16:creationId xmlns:a16="http://schemas.microsoft.com/office/drawing/2014/main" id="{AA458544-262D-D031-3BA4-2E560BEF0D77}"/>
              </a:ext>
            </a:extLst>
          </p:cNvPr>
          <p:cNvSpPr>
            <a:spLocks noGrp="1" noChangeArrowheads="1"/>
          </p:cNvSpPr>
          <p:nvPr>
            <p:ph type="body" idx="1"/>
          </p:nvPr>
        </p:nvSpPr>
        <p:spPr>
          <a:xfrm>
            <a:off x="395288" y="1268413"/>
            <a:ext cx="8229600" cy="4530725"/>
          </a:xfrm>
        </p:spPr>
        <p:txBody>
          <a:bodyPr/>
          <a:lstStyle/>
          <a:p>
            <a:r>
              <a:rPr lang="en-GB" altLang="en-US" sz="2000" b="1"/>
              <a:t>The study of crime and deviance involves a number of contributing disciplines, not all of which we will be required to consider; </a:t>
            </a:r>
            <a:r>
              <a:rPr lang="en-GB" altLang="en-US" sz="2000" b="1" i="1"/>
              <a:t>statistics, psychology, biology</a:t>
            </a:r>
            <a:r>
              <a:rPr lang="en-GB" altLang="en-US" sz="2000" b="1"/>
              <a:t> to name but a few, and of course the largest contributor </a:t>
            </a:r>
            <a:r>
              <a:rPr lang="en-GB" altLang="en-US" sz="2000" b="1" i="1"/>
              <a:t>sociology.</a:t>
            </a:r>
          </a:p>
          <a:p>
            <a:r>
              <a:rPr lang="en-GB" altLang="en-US" sz="2000" b="1"/>
              <a:t>However, it is a good idea to first distinguish terms; what is the difference between a </a:t>
            </a:r>
            <a:r>
              <a:rPr lang="en-GB" altLang="en-US" sz="2000" b="1" i="1"/>
              <a:t>deviant</a:t>
            </a:r>
            <a:r>
              <a:rPr lang="en-GB" altLang="en-US" sz="2000" b="1"/>
              <a:t> and a </a:t>
            </a:r>
            <a:r>
              <a:rPr lang="en-GB" altLang="en-US" sz="2000" b="1" i="1"/>
              <a:t>criminal</a:t>
            </a:r>
            <a:r>
              <a:rPr lang="en-GB" altLang="en-US" sz="2000" b="1"/>
              <a:t> act?</a:t>
            </a:r>
          </a:p>
        </p:txBody>
      </p:sp>
      <p:pic>
        <p:nvPicPr>
          <p:cNvPr id="7173" name="Picture 5">
            <a:extLst>
              <a:ext uri="{FF2B5EF4-FFF2-40B4-BE49-F238E27FC236}">
                <a16:creationId xmlns:a16="http://schemas.microsoft.com/office/drawing/2014/main" id="{EC511D38-CE2A-1DDC-163F-D5E33C6B08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3644900"/>
            <a:ext cx="2157413" cy="3074988"/>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a:extLst>
              <a:ext uri="{FF2B5EF4-FFF2-40B4-BE49-F238E27FC236}">
                <a16:creationId xmlns:a16="http://schemas.microsoft.com/office/drawing/2014/main" id="{4BD30A5C-F966-36BA-4017-D13E1BAC34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3357563"/>
            <a:ext cx="2185988" cy="3384550"/>
          </a:xfrm>
          <a:prstGeom prst="rect">
            <a:avLst/>
          </a:prstGeom>
          <a:noFill/>
          <a:extLst>
            <a:ext uri="{909E8E84-426E-40DD-AFC4-6F175D3DCCD1}">
              <a14:hiddenFill xmlns:a14="http://schemas.microsoft.com/office/drawing/2010/main">
                <a:solidFill>
                  <a:srgbClr val="FFFFFF"/>
                </a:solidFill>
              </a14:hiddenFill>
            </a:ext>
          </a:extLst>
        </p:spPr>
      </p:pic>
      <p:pic>
        <p:nvPicPr>
          <p:cNvPr id="7177" name="Picture 9">
            <a:extLst>
              <a:ext uri="{FF2B5EF4-FFF2-40B4-BE49-F238E27FC236}">
                <a16:creationId xmlns:a16="http://schemas.microsoft.com/office/drawing/2014/main" id="{63D9E007-F1BF-0422-9CAF-8DF69014F6F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7763" y="4076700"/>
            <a:ext cx="2695575" cy="2524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270CE64-DA28-4247-B5CB-88E90D234521}"/>
              </a:ext>
            </a:extLst>
          </p:cNvPr>
          <p:cNvSpPr>
            <a:spLocks noGrp="1" noChangeArrowheads="1"/>
          </p:cNvSpPr>
          <p:nvPr>
            <p:ph type="title"/>
          </p:nvPr>
        </p:nvSpPr>
        <p:spPr>
          <a:xfrm>
            <a:off x="468313" y="0"/>
            <a:ext cx="8229600" cy="1143000"/>
          </a:xfrm>
        </p:spPr>
        <p:txBody>
          <a:bodyPr/>
          <a:lstStyle/>
          <a:p>
            <a:r>
              <a:rPr lang="en-GB" altLang="en-US" b="1"/>
              <a:t>Crime and Deviance</a:t>
            </a:r>
          </a:p>
        </p:txBody>
      </p:sp>
      <p:sp>
        <p:nvSpPr>
          <p:cNvPr id="8195" name="Rectangle 3">
            <a:extLst>
              <a:ext uri="{FF2B5EF4-FFF2-40B4-BE49-F238E27FC236}">
                <a16:creationId xmlns:a16="http://schemas.microsoft.com/office/drawing/2014/main" id="{B7671511-174C-AEB1-D6B8-E60823C30C53}"/>
              </a:ext>
            </a:extLst>
          </p:cNvPr>
          <p:cNvSpPr>
            <a:spLocks noGrp="1" noChangeArrowheads="1"/>
          </p:cNvSpPr>
          <p:nvPr>
            <p:ph type="body" idx="1"/>
          </p:nvPr>
        </p:nvSpPr>
        <p:spPr>
          <a:xfrm>
            <a:off x="468313" y="981075"/>
            <a:ext cx="8229600" cy="4530725"/>
          </a:xfrm>
        </p:spPr>
        <p:txBody>
          <a:bodyPr/>
          <a:lstStyle/>
          <a:p>
            <a:r>
              <a:rPr lang="en-GB" altLang="en-US" sz="2000" b="1"/>
              <a:t>A crime is any act which breaks the </a:t>
            </a:r>
            <a:r>
              <a:rPr lang="en-GB" altLang="en-US" sz="2000" b="1" i="1"/>
              <a:t>formal,</a:t>
            </a:r>
            <a:r>
              <a:rPr lang="en-GB" altLang="en-US" sz="2000" b="1"/>
              <a:t> written laws of a state. Can you think of examples, and what </a:t>
            </a:r>
            <a:r>
              <a:rPr lang="en-GB" altLang="en-US" sz="2000" b="1" i="1"/>
              <a:t>formal sanctions </a:t>
            </a:r>
            <a:r>
              <a:rPr lang="en-GB" altLang="en-US" sz="2000" b="1"/>
              <a:t>(or punishments) await those involved in either committing a crime, or allowing such acts to take place?</a:t>
            </a:r>
          </a:p>
          <a:p>
            <a:r>
              <a:rPr lang="en-GB" altLang="en-US" sz="2000" b="1"/>
              <a:t>Deviance is any act that breaks society’s </a:t>
            </a:r>
            <a:r>
              <a:rPr lang="en-GB" altLang="en-US" sz="2000" b="1" i="1"/>
              <a:t>unwritten rules,</a:t>
            </a:r>
            <a:r>
              <a:rPr lang="en-GB" altLang="en-US" sz="2000" b="1"/>
              <a:t> or expected ‘norms’ of behaviour. In other words, non-conformist behaviour. Can you think of examples of these, and what </a:t>
            </a:r>
            <a:r>
              <a:rPr lang="en-GB" altLang="en-US" sz="2000" b="1" i="1"/>
              <a:t>informal sanctions</a:t>
            </a:r>
            <a:r>
              <a:rPr lang="en-GB" altLang="en-US" sz="2000" b="1"/>
              <a:t> may await those who transgress?</a:t>
            </a:r>
          </a:p>
        </p:txBody>
      </p:sp>
      <p:pic>
        <p:nvPicPr>
          <p:cNvPr id="8199" name="Picture 7">
            <a:extLst>
              <a:ext uri="{FF2B5EF4-FFF2-40B4-BE49-F238E27FC236}">
                <a16:creationId xmlns:a16="http://schemas.microsoft.com/office/drawing/2014/main" id="{9E786754-C787-7536-DFAA-5540A4177B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3573463"/>
            <a:ext cx="2279650" cy="3122612"/>
          </a:xfrm>
          <a:prstGeom prst="rect">
            <a:avLst/>
          </a:prstGeom>
          <a:noFill/>
          <a:extLst>
            <a:ext uri="{909E8E84-426E-40DD-AFC4-6F175D3DCCD1}">
              <a14:hiddenFill xmlns:a14="http://schemas.microsoft.com/office/drawing/2010/main">
                <a:solidFill>
                  <a:srgbClr val="FFFFFF"/>
                </a:solidFill>
              </a14:hiddenFill>
            </a:ext>
          </a:extLst>
        </p:spPr>
      </p:pic>
      <p:pic>
        <p:nvPicPr>
          <p:cNvPr id="8201" name="Picture 9">
            <a:extLst>
              <a:ext uri="{FF2B5EF4-FFF2-40B4-BE49-F238E27FC236}">
                <a16:creationId xmlns:a16="http://schemas.microsoft.com/office/drawing/2014/main" id="{7AFB1CDF-05A8-60C5-DE61-6F883B29F6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3789363"/>
            <a:ext cx="1905000" cy="2886075"/>
          </a:xfrm>
          <a:prstGeom prst="rect">
            <a:avLst/>
          </a:prstGeom>
          <a:noFill/>
          <a:extLst>
            <a:ext uri="{909E8E84-426E-40DD-AFC4-6F175D3DCCD1}">
              <a14:hiddenFill xmlns:a14="http://schemas.microsoft.com/office/drawing/2010/main">
                <a:solidFill>
                  <a:srgbClr val="FFFFFF"/>
                </a:solidFill>
              </a14:hiddenFill>
            </a:ext>
          </a:extLst>
        </p:spPr>
      </p:pic>
      <p:pic>
        <p:nvPicPr>
          <p:cNvPr id="8203" name="Picture 11" descr="Teen Hoods in Leather Jackets &amp; Ducktails!  It's time to slip on your leather jacket and slick back your ducktail!  We specialize in rare 1950s &amp; 1960s teenage exploitation films that feature greasy hoods, teen gangs, &amp; rockin' juvenile delinquents!">
            <a:extLst>
              <a:ext uri="{FF2B5EF4-FFF2-40B4-BE49-F238E27FC236}">
                <a16:creationId xmlns:a16="http://schemas.microsoft.com/office/drawing/2014/main" id="{865E9FF9-5E1B-C593-4240-A7D3D51F85C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9813" y="3933825"/>
            <a:ext cx="1765300" cy="2735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1CDE754-23C4-F8F5-B7DA-B72988DA93E7}"/>
              </a:ext>
            </a:extLst>
          </p:cNvPr>
          <p:cNvSpPr>
            <a:spLocks noGrp="1" noChangeArrowheads="1"/>
          </p:cNvSpPr>
          <p:nvPr>
            <p:ph type="title"/>
          </p:nvPr>
        </p:nvSpPr>
        <p:spPr/>
        <p:txBody>
          <a:bodyPr/>
          <a:lstStyle/>
          <a:p>
            <a:r>
              <a:rPr lang="en-GB" altLang="en-US" b="1"/>
              <a:t>Crime and Deviance</a:t>
            </a:r>
          </a:p>
        </p:txBody>
      </p:sp>
      <p:sp>
        <p:nvSpPr>
          <p:cNvPr id="9219" name="Rectangle 3">
            <a:extLst>
              <a:ext uri="{FF2B5EF4-FFF2-40B4-BE49-F238E27FC236}">
                <a16:creationId xmlns:a16="http://schemas.microsoft.com/office/drawing/2014/main" id="{A3DD2112-0CBB-B143-5ECE-C90C63764A24}"/>
              </a:ext>
            </a:extLst>
          </p:cNvPr>
          <p:cNvSpPr>
            <a:spLocks noGrp="1" noChangeArrowheads="1"/>
          </p:cNvSpPr>
          <p:nvPr>
            <p:ph type="body" idx="1"/>
          </p:nvPr>
        </p:nvSpPr>
        <p:spPr/>
        <p:txBody>
          <a:bodyPr/>
          <a:lstStyle/>
          <a:p>
            <a:r>
              <a:rPr lang="en-GB" altLang="en-US" sz="2000" b="1"/>
              <a:t>Some acts, previously considered deviant and/or criminal, may well become routine and unexceptional in the future (and vice-versa).</a:t>
            </a:r>
          </a:p>
          <a:p>
            <a:r>
              <a:rPr lang="en-GB" altLang="en-US" sz="2000" b="1"/>
              <a:t>Can you think of any examples?  </a:t>
            </a:r>
            <a:endParaRPr lang="en-GB" altLang="en-US"/>
          </a:p>
        </p:txBody>
      </p:sp>
      <p:pic>
        <p:nvPicPr>
          <p:cNvPr id="9221" name="Picture 5">
            <a:extLst>
              <a:ext uri="{FF2B5EF4-FFF2-40B4-BE49-F238E27FC236}">
                <a16:creationId xmlns:a16="http://schemas.microsoft.com/office/drawing/2014/main" id="{1C35635C-0396-2F6D-86AB-F588EDEB3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716338"/>
            <a:ext cx="1905000" cy="3028950"/>
          </a:xfrm>
          <a:prstGeom prst="rect">
            <a:avLst/>
          </a:prstGeom>
          <a:noFill/>
          <a:extLst>
            <a:ext uri="{909E8E84-426E-40DD-AFC4-6F175D3DCCD1}">
              <a14:hiddenFill xmlns:a14="http://schemas.microsoft.com/office/drawing/2010/main">
                <a:solidFill>
                  <a:srgbClr val="FFFFFF"/>
                </a:solidFill>
              </a14:hiddenFill>
            </a:ext>
          </a:extLst>
        </p:spPr>
      </p:pic>
      <p:pic>
        <p:nvPicPr>
          <p:cNvPr id="9223" name="Picture 7">
            <a:extLst>
              <a:ext uri="{FF2B5EF4-FFF2-40B4-BE49-F238E27FC236}">
                <a16:creationId xmlns:a16="http://schemas.microsoft.com/office/drawing/2014/main" id="{CA1C0B6F-F58C-69D8-AC2E-F54BE3C76C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852738"/>
            <a:ext cx="2811463" cy="3879850"/>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a:extLst>
              <a:ext uri="{FF2B5EF4-FFF2-40B4-BE49-F238E27FC236}">
                <a16:creationId xmlns:a16="http://schemas.microsoft.com/office/drawing/2014/main" id="{EC1A7602-7543-375F-928E-78068CD1883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4005263"/>
            <a:ext cx="3384550" cy="2432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dissolve">
                                      <p:cBhvr>
                                        <p:cTn id="7" dur="5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D448EB4-2505-E7A2-E7D0-B24300A1F5D2}"/>
              </a:ext>
            </a:extLst>
          </p:cNvPr>
          <p:cNvSpPr>
            <a:spLocks noGrp="1" noChangeArrowheads="1"/>
          </p:cNvSpPr>
          <p:nvPr>
            <p:ph type="title"/>
          </p:nvPr>
        </p:nvSpPr>
        <p:spPr>
          <a:xfrm>
            <a:off x="468313" y="-242888"/>
            <a:ext cx="8229600" cy="1143001"/>
          </a:xfrm>
        </p:spPr>
        <p:txBody>
          <a:bodyPr/>
          <a:lstStyle/>
          <a:p>
            <a:r>
              <a:rPr lang="en-GB" altLang="en-US" b="1"/>
              <a:t>Crime and Deviance</a:t>
            </a:r>
          </a:p>
        </p:txBody>
      </p:sp>
      <p:sp>
        <p:nvSpPr>
          <p:cNvPr id="11267" name="Rectangle 3">
            <a:extLst>
              <a:ext uri="{FF2B5EF4-FFF2-40B4-BE49-F238E27FC236}">
                <a16:creationId xmlns:a16="http://schemas.microsoft.com/office/drawing/2014/main" id="{522FB7B9-DEA5-6B5F-BFC5-6B5B78EE2BC5}"/>
              </a:ext>
            </a:extLst>
          </p:cNvPr>
          <p:cNvSpPr>
            <a:spLocks noGrp="1" noChangeArrowheads="1"/>
          </p:cNvSpPr>
          <p:nvPr>
            <p:ph type="body" idx="1"/>
          </p:nvPr>
        </p:nvSpPr>
        <p:spPr>
          <a:xfrm>
            <a:off x="395288" y="692150"/>
            <a:ext cx="8229600" cy="4530725"/>
          </a:xfrm>
        </p:spPr>
        <p:txBody>
          <a:bodyPr/>
          <a:lstStyle/>
          <a:p>
            <a:r>
              <a:rPr lang="en-GB" altLang="en-US" sz="2000" b="1" u="sng"/>
              <a:t>Social Control</a:t>
            </a:r>
            <a:r>
              <a:rPr lang="en-GB" altLang="en-US" sz="2000" b="1"/>
              <a:t> –</a:t>
            </a:r>
            <a:r>
              <a:rPr lang="en-GB" altLang="en-US"/>
              <a:t> </a:t>
            </a:r>
            <a:r>
              <a:rPr lang="en-GB" altLang="en-US" sz="2000" b="1"/>
              <a:t>the</a:t>
            </a:r>
            <a:r>
              <a:rPr lang="en-GB" altLang="en-US" sz="2000"/>
              <a:t> </a:t>
            </a:r>
            <a:r>
              <a:rPr lang="en-GB" altLang="en-US" sz="2000" b="1"/>
              <a:t>concepts of ‘socialisation,’ ‘norms and values’, deviancy and conformity should all lead you to ask  questions along the lines of – </a:t>
            </a:r>
            <a:r>
              <a:rPr lang="en-GB" altLang="en-US" sz="2000" b="1" i="1"/>
              <a:t>what is ‘normal,’ and who</a:t>
            </a:r>
            <a:r>
              <a:rPr lang="en-GB" altLang="en-US" sz="2000" b="1"/>
              <a:t> </a:t>
            </a:r>
            <a:r>
              <a:rPr lang="en-GB" altLang="en-US" sz="2000" b="1" i="1"/>
              <a:t>decides?</a:t>
            </a:r>
            <a:r>
              <a:rPr lang="en-GB" altLang="en-US" sz="2000" b="1"/>
              <a:t> That is the issue of most concern to Sociologists. Which social groups are empowered to have their conceptions of the above accepted as part of the prevailing order?</a:t>
            </a:r>
          </a:p>
          <a:p>
            <a:r>
              <a:rPr lang="en-GB" altLang="en-US" sz="2000" b="1"/>
              <a:t>Whoever it is will clearly enjoy a great measure of influence over the behaviour of others. To be able to categorise some behaviours as ‘deviant’ and others as ‘normal’ suggests real power. </a:t>
            </a:r>
            <a:endParaRPr lang="en-GB" altLang="en-US" b="1"/>
          </a:p>
        </p:txBody>
      </p:sp>
      <p:pic>
        <p:nvPicPr>
          <p:cNvPr id="11271" name="Picture 7">
            <a:extLst>
              <a:ext uri="{FF2B5EF4-FFF2-40B4-BE49-F238E27FC236}">
                <a16:creationId xmlns:a16="http://schemas.microsoft.com/office/drawing/2014/main" id="{91112E70-9B28-53F0-AFE0-020CBBE075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4076700"/>
            <a:ext cx="3816350" cy="2595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9D3107D-439E-F604-F529-2AD366F426A8}"/>
              </a:ext>
            </a:extLst>
          </p:cNvPr>
          <p:cNvSpPr>
            <a:spLocks noGrp="1" noChangeArrowheads="1"/>
          </p:cNvSpPr>
          <p:nvPr>
            <p:ph type="title"/>
          </p:nvPr>
        </p:nvSpPr>
        <p:spPr>
          <a:xfrm>
            <a:off x="468313" y="0"/>
            <a:ext cx="8229600" cy="1143000"/>
          </a:xfrm>
        </p:spPr>
        <p:txBody>
          <a:bodyPr/>
          <a:lstStyle/>
          <a:p>
            <a:r>
              <a:rPr lang="en-GB" altLang="en-US" b="1"/>
              <a:t>Crime and Deviance</a:t>
            </a:r>
          </a:p>
        </p:txBody>
      </p:sp>
      <p:sp>
        <p:nvSpPr>
          <p:cNvPr id="14339" name="Rectangle 3">
            <a:extLst>
              <a:ext uri="{FF2B5EF4-FFF2-40B4-BE49-F238E27FC236}">
                <a16:creationId xmlns:a16="http://schemas.microsoft.com/office/drawing/2014/main" id="{7095C180-4E0B-9000-F89F-5E89EFA95329}"/>
              </a:ext>
            </a:extLst>
          </p:cNvPr>
          <p:cNvSpPr>
            <a:spLocks noGrp="1" noChangeArrowheads="1"/>
          </p:cNvSpPr>
          <p:nvPr>
            <p:ph type="body" idx="1"/>
          </p:nvPr>
        </p:nvSpPr>
        <p:spPr>
          <a:xfrm>
            <a:off x="468313" y="1052513"/>
            <a:ext cx="8229600" cy="4530725"/>
          </a:xfrm>
        </p:spPr>
        <p:txBody>
          <a:bodyPr/>
          <a:lstStyle/>
          <a:p>
            <a:r>
              <a:rPr lang="en-GB" altLang="en-US" sz="2000" b="1"/>
              <a:t>An example is the way in which ‘White Collar Crime’ is perceived in relation to ‘lower class’ crime. Compare how often you are asked, by the media, politicians and other ‘agents of social control’,  to be outraged or fearful of the latter, as compared to the former. Now reflect on the relative damage to society traceable to each. </a:t>
            </a:r>
          </a:p>
        </p:txBody>
      </p:sp>
      <p:pic>
        <p:nvPicPr>
          <p:cNvPr id="14341" name="Picture 5">
            <a:extLst>
              <a:ext uri="{FF2B5EF4-FFF2-40B4-BE49-F238E27FC236}">
                <a16:creationId xmlns:a16="http://schemas.microsoft.com/office/drawing/2014/main" id="{4FEB776C-7E9A-3BB4-68D9-7F4AA61CD2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3068638"/>
            <a:ext cx="3071813" cy="35702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547D608-CFF4-91F9-F1C8-D2188FC2A52A}"/>
              </a:ext>
            </a:extLst>
          </p:cNvPr>
          <p:cNvSpPr>
            <a:spLocks noGrp="1" noChangeArrowheads="1"/>
          </p:cNvSpPr>
          <p:nvPr>
            <p:ph type="title"/>
          </p:nvPr>
        </p:nvSpPr>
        <p:spPr>
          <a:xfrm>
            <a:off x="468313" y="0"/>
            <a:ext cx="8229600" cy="1143000"/>
          </a:xfrm>
        </p:spPr>
        <p:txBody>
          <a:bodyPr/>
          <a:lstStyle/>
          <a:p>
            <a:r>
              <a:rPr lang="en-GB" altLang="en-US" b="1"/>
              <a:t>Crime and Deviance</a:t>
            </a:r>
          </a:p>
        </p:txBody>
      </p:sp>
      <p:sp>
        <p:nvSpPr>
          <p:cNvPr id="15363" name="Rectangle 3">
            <a:extLst>
              <a:ext uri="{FF2B5EF4-FFF2-40B4-BE49-F238E27FC236}">
                <a16:creationId xmlns:a16="http://schemas.microsoft.com/office/drawing/2014/main" id="{F8053EA7-3120-4C46-1D52-914942F611FD}"/>
              </a:ext>
            </a:extLst>
          </p:cNvPr>
          <p:cNvSpPr>
            <a:spLocks noGrp="1" noChangeArrowheads="1"/>
          </p:cNvSpPr>
          <p:nvPr>
            <p:ph type="body" idx="1"/>
          </p:nvPr>
        </p:nvSpPr>
        <p:spPr>
          <a:xfrm>
            <a:off x="468313" y="981075"/>
            <a:ext cx="8229600" cy="4530725"/>
          </a:xfrm>
        </p:spPr>
        <p:txBody>
          <a:bodyPr/>
          <a:lstStyle/>
          <a:p>
            <a:r>
              <a:rPr lang="en-GB" altLang="en-US" sz="2000" b="1"/>
              <a:t>There has been major changes in the way Sociologists perceive and study crime.</a:t>
            </a:r>
          </a:p>
          <a:p>
            <a:r>
              <a:rPr lang="en-GB" altLang="en-US" sz="2000" b="1"/>
              <a:t>Female criminality was once all but ignored, with some feminist sociologists arguing that Criminology had nothing valuable to say on the subject of women at all. </a:t>
            </a:r>
          </a:p>
          <a:p>
            <a:pPr>
              <a:buFont typeface="Wingdings" panose="05000000000000000000" pitchFamily="2" charset="2"/>
              <a:buNone/>
            </a:pPr>
            <a:r>
              <a:rPr lang="en-GB" altLang="en-US" sz="2000" b="1"/>
              <a:t>     Lombroso, the ‘father of Criminology,’ regarded female crime as rooted in hormonal imbalances, an inability to reproduce, or a sign of ‘evil.’ </a:t>
            </a:r>
          </a:p>
          <a:p>
            <a:r>
              <a:rPr lang="en-GB" altLang="en-US" sz="2000" b="1"/>
              <a:t>Strange to say that such Social Scientists fell into ‘common sense’ traps as soon as they were confronted with the issue of female criminality!</a:t>
            </a:r>
          </a:p>
        </p:txBody>
      </p:sp>
      <p:pic>
        <p:nvPicPr>
          <p:cNvPr id="15365" name="Picture 5">
            <a:extLst>
              <a:ext uri="{FF2B5EF4-FFF2-40B4-BE49-F238E27FC236}">
                <a16:creationId xmlns:a16="http://schemas.microsoft.com/office/drawing/2014/main" id="{E86B9DCC-8384-84DF-0947-4C84B53835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4652963"/>
            <a:ext cx="2381250" cy="2009775"/>
          </a:xfrm>
          <a:prstGeom prst="rect">
            <a:avLst/>
          </a:prstGeom>
          <a:noFill/>
          <a:extLst>
            <a:ext uri="{909E8E84-426E-40DD-AFC4-6F175D3DCCD1}">
              <a14:hiddenFill xmlns:a14="http://schemas.microsoft.com/office/drawing/2010/main">
                <a:solidFill>
                  <a:srgbClr val="FFFFFF"/>
                </a:solidFill>
              </a14:hiddenFill>
            </a:ext>
          </a:extLst>
        </p:spPr>
      </p:pic>
      <p:pic>
        <p:nvPicPr>
          <p:cNvPr id="15367" name="Picture 7">
            <a:extLst>
              <a:ext uri="{FF2B5EF4-FFF2-40B4-BE49-F238E27FC236}">
                <a16:creationId xmlns:a16="http://schemas.microsoft.com/office/drawing/2014/main" id="{ECEB3B11-54B0-3B82-E4C0-0F5FAE8BBC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4581525"/>
            <a:ext cx="3302000" cy="2117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45F59A2-8660-0895-A97F-8B1637AE2AD7}"/>
              </a:ext>
            </a:extLst>
          </p:cNvPr>
          <p:cNvSpPr>
            <a:spLocks noGrp="1" noChangeArrowheads="1"/>
          </p:cNvSpPr>
          <p:nvPr>
            <p:ph type="title"/>
          </p:nvPr>
        </p:nvSpPr>
        <p:spPr/>
        <p:txBody>
          <a:bodyPr/>
          <a:lstStyle/>
          <a:p>
            <a:r>
              <a:rPr lang="en-GB" altLang="en-US" b="1"/>
              <a:t>Crime and Deviance</a:t>
            </a:r>
          </a:p>
        </p:txBody>
      </p:sp>
      <p:sp>
        <p:nvSpPr>
          <p:cNvPr id="16387" name="Rectangle 3">
            <a:extLst>
              <a:ext uri="{FF2B5EF4-FFF2-40B4-BE49-F238E27FC236}">
                <a16:creationId xmlns:a16="http://schemas.microsoft.com/office/drawing/2014/main" id="{E5967C4F-4503-CD0A-E8CD-296D035B057E}"/>
              </a:ext>
            </a:extLst>
          </p:cNvPr>
          <p:cNvSpPr>
            <a:spLocks noGrp="1" noChangeArrowheads="1"/>
          </p:cNvSpPr>
          <p:nvPr>
            <p:ph type="body" idx="1"/>
          </p:nvPr>
        </p:nvSpPr>
        <p:spPr/>
        <p:txBody>
          <a:bodyPr/>
          <a:lstStyle/>
          <a:p>
            <a:endParaRPr lang="en-US" altLang="en-US"/>
          </a:p>
        </p:txBody>
      </p:sp>
      <p:pic>
        <p:nvPicPr>
          <p:cNvPr id="16389" name="Picture 5">
            <a:extLst>
              <a:ext uri="{FF2B5EF4-FFF2-40B4-BE49-F238E27FC236}">
                <a16:creationId xmlns:a16="http://schemas.microsoft.com/office/drawing/2014/main" id="{0B5A3F98-0FD3-552F-5727-73F9EB8A0C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196975"/>
            <a:ext cx="3835400" cy="5545138"/>
          </a:xfrm>
          <a:prstGeom prst="rect">
            <a:avLst/>
          </a:prstGeom>
          <a:noFill/>
          <a:extLst>
            <a:ext uri="{909E8E84-426E-40DD-AFC4-6F175D3DCCD1}">
              <a14:hiddenFill xmlns:a14="http://schemas.microsoft.com/office/drawing/2010/main">
                <a:solidFill>
                  <a:srgbClr val="FFFFFF"/>
                </a:solidFill>
              </a14:hiddenFill>
            </a:ext>
          </a:extLst>
        </p:spPr>
      </p:pic>
      <p:pic>
        <p:nvPicPr>
          <p:cNvPr id="16391" name="Picture 7">
            <a:extLst>
              <a:ext uri="{FF2B5EF4-FFF2-40B4-BE49-F238E27FC236}">
                <a16:creationId xmlns:a16="http://schemas.microsoft.com/office/drawing/2014/main" id="{925C3BE8-C63D-466F-96E3-9541D4EBE6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1268413"/>
            <a:ext cx="3641725" cy="5400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BACE31E-DC50-0B90-74F7-5FFEDD3C2DAE}"/>
              </a:ext>
            </a:extLst>
          </p:cNvPr>
          <p:cNvSpPr>
            <a:spLocks noGrp="1" noChangeArrowheads="1"/>
          </p:cNvSpPr>
          <p:nvPr>
            <p:ph type="title"/>
          </p:nvPr>
        </p:nvSpPr>
        <p:spPr>
          <a:xfrm>
            <a:off x="468313" y="549275"/>
            <a:ext cx="8229600" cy="1143000"/>
          </a:xfrm>
        </p:spPr>
        <p:txBody>
          <a:bodyPr/>
          <a:lstStyle/>
          <a:p>
            <a:r>
              <a:rPr lang="en-GB" altLang="en-US" b="1"/>
              <a:t>Crime and Deviance</a:t>
            </a:r>
          </a:p>
        </p:txBody>
      </p:sp>
      <p:sp>
        <p:nvSpPr>
          <p:cNvPr id="17411" name="Rectangle 3">
            <a:extLst>
              <a:ext uri="{FF2B5EF4-FFF2-40B4-BE49-F238E27FC236}">
                <a16:creationId xmlns:a16="http://schemas.microsoft.com/office/drawing/2014/main" id="{D46D0A6A-F68D-E36C-E593-E04E6724243C}"/>
              </a:ext>
            </a:extLst>
          </p:cNvPr>
          <p:cNvSpPr>
            <a:spLocks noGrp="1" noChangeArrowheads="1"/>
          </p:cNvSpPr>
          <p:nvPr>
            <p:ph type="body" idx="1"/>
          </p:nvPr>
        </p:nvSpPr>
        <p:spPr>
          <a:xfrm>
            <a:off x="539750" y="1773238"/>
            <a:ext cx="8229600" cy="4530725"/>
          </a:xfrm>
        </p:spPr>
        <p:txBody>
          <a:bodyPr/>
          <a:lstStyle/>
          <a:p>
            <a:r>
              <a:rPr lang="en-GB" altLang="en-US" sz="2000" b="1"/>
              <a:t>Sociologists also tended to concentrate on working class crime, particularly ‘juvenile delinquency.’ Ring any bells?</a:t>
            </a:r>
          </a:p>
          <a:p>
            <a:endParaRPr lang="en-GB" altLang="en-US" sz="2000" b="1"/>
          </a:p>
          <a:p>
            <a:r>
              <a:rPr lang="en-GB" altLang="en-US" sz="2000" b="1"/>
              <a:t>It is only recently that issues such as White Collar Crime have become of concern.</a:t>
            </a:r>
          </a:p>
        </p:txBody>
      </p:sp>
      <p:pic>
        <p:nvPicPr>
          <p:cNvPr id="17413" name="Picture 5">
            <a:extLst>
              <a:ext uri="{FF2B5EF4-FFF2-40B4-BE49-F238E27FC236}">
                <a16:creationId xmlns:a16="http://schemas.microsoft.com/office/drawing/2014/main" id="{4176A331-1D8D-0163-3161-5FBA53AC30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3284538"/>
            <a:ext cx="2857500" cy="3295650"/>
          </a:xfrm>
          <a:prstGeom prst="rect">
            <a:avLst/>
          </a:prstGeom>
          <a:noFill/>
          <a:extLst>
            <a:ext uri="{909E8E84-426E-40DD-AFC4-6F175D3DCCD1}">
              <a14:hiddenFill xmlns:a14="http://schemas.microsoft.com/office/drawing/2010/main">
                <a:solidFill>
                  <a:srgbClr val="FFFFFF"/>
                </a:solidFill>
              </a14:hiddenFill>
            </a:ext>
          </a:extLst>
        </p:spPr>
      </p:pic>
      <p:pic>
        <p:nvPicPr>
          <p:cNvPr id="17415" name="Picture 7">
            <a:extLst>
              <a:ext uri="{FF2B5EF4-FFF2-40B4-BE49-F238E27FC236}">
                <a16:creationId xmlns:a16="http://schemas.microsoft.com/office/drawing/2014/main" id="{8A36908C-FA6F-3F19-7A88-A3DBAA6531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137025"/>
            <a:ext cx="3440112" cy="2516188"/>
          </a:xfrm>
          <a:prstGeom prst="rect">
            <a:avLst/>
          </a:prstGeom>
          <a:noFill/>
          <a:extLst>
            <a:ext uri="{909E8E84-426E-40DD-AFC4-6F175D3DCCD1}">
              <a14:hiddenFill xmlns:a14="http://schemas.microsoft.com/office/drawing/2010/main">
                <a:solidFill>
                  <a:srgbClr val="FFFFFF"/>
                </a:solidFill>
              </a14:hiddenFill>
            </a:ext>
          </a:extLst>
        </p:spPr>
      </p:pic>
      <p:pic>
        <p:nvPicPr>
          <p:cNvPr id="17417" name="Picture 9">
            <a:extLst>
              <a:ext uri="{FF2B5EF4-FFF2-40B4-BE49-F238E27FC236}">
                <a16:creationId xmlns:a16="http://schemas.microsoft.com/office/drawing/2014/main" id="{FE0E21D8-E7B8-6767-4DD2-D9768F98D7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4797425"/>
            <a:ext cx="2374900" cy="1798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111</TotalTime>
  <Words>701</Words>
  <Application>Microsoft Office PowerPoint</Application>
  <PresentationFormat>On-screen Show (4:3)</PresentationFormat>
  <Paragraphs>45</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Tahoma</vt:lpstr>
      <vt:lpstr>Wingdings</vt:lpstr>
      <vt:lpstr>Balance</vt:lpstr>
      <vt:lpstr>Introduction to Crime and Deviance</vt:lpstr>
      <vt:lpstr>Crime and Deviance</vt:lpstr>
      <vt:lpstr>Crime and Deviance</vt:lpstr>
      <vt:lpstr>Crime and Deviance</vt:lpstr>
      <vt:lpstr>Crime and Deviance</vt:lpstr>
      <vt:lpstr>Crime and Deviance</vt:lpstr>
      <vt:lpstr>Crime and Deviance</vt:lpstr>
      <vt:lpstr>Crime and Deviance</vt:lpstr>
      <vt:lpstr>Crime and Deviance</vt:lpstr>
      <vt:lpstr>Next Week…</vt:lpstr>
      <vt:lpstr>PowerPoint Presentation</vt:lpstr>
    </vt:vector>
  </TitlesOfParts>
  <Company>Edinburgh's Telford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Crime and Deviance</dc:title>
  <dc:creator>mikecowley</dc:creator>
  <cp:lastModifiedBy>Nayan GRIFFITHS</cp:lastModifiedBy>
  <cp:revision>6</cp:revision>
  <dcterms:created xsi:type="dcterms:W3CDTF">2007-02-28T10:43:21Z</dcterms:created>
  <dcterms:modified xsi:type="dcterms:W3CDTF">2023-03-21T14:23:05Z</dcterms:modified>
</cp:coreProperties>
</file>